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media1.mp4" ContentType="video/mp4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301" r:id="rId45"/>
    <p:sldId id="302" r:id="rId46"/>
    <p:sldId id="303" r:id="rId47"/>
    <p:sldId id="304" r:id="rId48"/>
    <p:sldId id="299" r:id="rId49"/>
    <p:sldId id="300" r:id="rId50"/>
    <p:sldId id="305" r:id="rId51"/>
    <p:sldId id="306" r:id="rId52"/>
    <p:sldId id="307" r:id="rId5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70" autoAdjust="0"/>
    <p:restoredTop sz="94660"/>
  </p:normalViewPr>
  <p:slideViewPr>
    <p:cSldViewPr>
      <p:cViewPr varScale="1">
        <p:scale>
          <a:sx n="100" d="100"/>
          <a:sy n="100" d="100"/>
        </p:scale>
        <p:origin x="474" y="216"/>
      </p:cViewPr>
      <p:guideLst>
        <p:guide orient="horz" pos="2158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slide" Target="slides/slide37.xml"  /><Relationship Id="rId39" Type="http://schemas.openxmlformats.org/officeDocument/2006/relationships/slide" Target="slides/slide38.xml"  /><Relationship Id="rId4" Type="http://schemas.openxmlformats.org/officeDocument/2006/relationships/slide" Target="slides/slide3.xml"  /><Relationship Id="rId40" Type="http://schemas.openxmlformats.org/officeDocument/2006/relationships/slide" Target="slides/slide39.xml"  /><Relationship Id="rId41" Type="http://schemas.openxmlformats.org/officeDocument/2006/relationships/slide" Target="slides/slide40.xml"  /><Relationship Id="rId42" Type="http://schemas.openxmlformats.org/officeDocument/2006/relationships/slide" Target="slides/slide41.xml"  /><Relationship Id="rId43" Type="http://schemas.openxmlformats.org/officeDocument/2006/relationships/slide" Target="slides/slide42.xml"  /><Relationship Id="rId44" Type="http://schemas.openxmlformats.org/officeDocument/2006/relationships/slide" Target="slides/slide43.xml"  /><Relationship Id="rId45" Type="http://schemas.openxmlformats.org/officeDocument/2006/relationships/slide" Target="slides/slide44.xml"  /><Relationship Id="rId46" Type="http://schemas.openxmlformats.org/officeDocument/2006/relationships/slide" Target="slides/slide45.xml"  /><Relationship Id="rId47" Type="http://schemas.openxmlformats.org/officeDocument/2006/relationships/slide" Target="slides/slide46.xml"  /><Relationship Id="rId48" Type="http://schemas.openxmlformats.org/officeDocument/2006/relationships/slide" Target="slides/slide47.xml"  /><Relationship Id="rId49" Type="http://schemas.openxmlformats.org/officeDocument/2006/relationships/slide" Target="slides/slide48.xml"  /><Relationship Id="rId5" Type="http://schemas.openxmlformats.org/officeDocument/2006/relationships/slide" Target="slides/slide4.xml"  /><Relationship Id="rId50" Type="http://schemas.openxmlformats.org/officeDocument/2006/relationships/slide" Target="slides/slide49.xml"  /><Relationship Id="rId51" Type="http://schemas.openxmlformats.org/officeDocument/2006/relationships/slide" Target="slides/slide50.xml"  /><Relationship Id="rId52" Type="http://schemas.openxmlformats.org/officeDocument/2006/relationships/slide" Target="slides/slide51.xml"  /><Relationship Id="rId53" Type="http://schemas.openxmlformats.org/officeDocument/2006/relationships/slide" Target="slides/slide52.xml"  /><Relationship Id="rId54" Type="http://schemas.openxmlformats.org/officeDocument/2006/relationships/presProps" Target="presProps.xml"  /><Relationship Id="rId55" Type="http://schemas.openxmlformats.org/officeDocument/2006/relationships/viewProps" Target="viewProps.xml"  /><Relationship Id="rId56" Type="http://schemas.openxmlformats.org/officeDocument/2006/relationships/theme" Target="theme/theme1.xml"  /><Relationship Id="rId57" Type="http://schemas.openxmlformats.org/officeDocument/2006/relationships/tableStyles" Target="tableStyles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microsoft.com/office/2007/relationships/media" Target="../media/media1.mp4"  /><Relationship Id="rId2" Type="http://schemas.openxmlformats.org/officeDocument/2006/relationships/video" Target="../media/media1.mp4"  /><Relationship Id="rId3" Type="http://schemas.openxmlformats.org/officeDocument/2006/relationships/slideLayout" Target="../slideLayouts/slideLayout1.xml"  /><Relationship Id="rId4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png"  /><Relationship Id="rId3" Type="http://schemas.openxmlformats.org/officeDocument/2006/relationships/image" Target="../media/image17.png"  /><Relationship Id="rId4" Type="http://schemas.openxmlformats.org/officeDocument/2006/relationships/image" Target="../media/image58.png"  /><Relationship Id="rId5" Type="http://schemas.openxmlformats.org/officeDocument/2006/relationships/image" Target="../media/image23.png"  /><Relationship Id="rId6" Type="http://schemas.openxmlformats.org/officeDocument/2006/relationships/image" Target="../media/image24.png"  /><Relationship Id="rId7" Type="http://schemas.openxmlformats.org/officeDocument/2006/relationships/image" Target="../media/image25.png"  /><Relationship Id="rId8" Type="http://schemas.openxmlformats.org/officeDocument/2006/relationships/image" Target="../media/image50.png"  /><Relationship Id="rId9" Type="http://schemas.openxmlformats.org/officeDocument/2006/relationships/image" Target="../media/image5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5.png"  /><Relationship Id="rId11" Type="http://schemas.openxmlformats.org/officeDocument/2006/relationships/image" Target="../media/image63.png"  /><Relationship Id="rId12" Type="http://schemas.openxmlformats.org/officeDocument/2006/relationships/image" Target="../media/image51.png"  /><Relationship Id="rId13" Type="http://schemas.openxmlformats.org/officeDocument/2006/relationships/image" Target="../media/image64.png"  /><Relationship Id="rId14" Type="http://schemas.openxmlformats.org/officeDocument/2006/relationships/image" Target="../media/image65.png"  /><Relationship Id="rId15" Type="http://schemas.openxmlformats.org/officeDocument/2006/relationships/image" Target="../media/image66.png"  /><Relationship Id="rId2" Type="http://schemas.openxmlformats.org/officeDocument/2006/relationships/image" Target="../media/image22.png"  /><Relationship Id="rId3" Type="http://schemas.openxmlformats.org/officeDocument/2006/relationships/image" Target="../media/image17.png"  /><Relationship Id="rId4" Type="http://schemas.openxmlformats.org/officeDocument/2006/relationships/image" Target="../media/image59.png"  /><Relationship Id="rId5" Type="http://schemas.openxmlformats.org/officeDocument/2006/relationships/image" Target="../media/image60.png"  /><Relationship Id="rId6" Type="http://schemas.openxmlformats.org/officeDocument/2006/relationships/image" Target="../media/image61.png"  /><Relationship Id="rId7" Type="http://schemas.openxmlformats.org/officeDocument/2006/relationships/image" Target="../media/image62.png"  /><Relationship Id="rId8" Type="http://schemas.openxmlformats.org/officeDocument/2006/relationships/image" Target="../media/image23.png"  /><Relationship Id="rId9" Type="http://schemas.openxmlformats.org/officeDocument/2006/relationships/image" Target="../media/image2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png"  /><Relationship Id="rId3" Type="http://schemas.openxmlformats.org/officeDocument/2006/relationships/image" Target="../media/image21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1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png"  /><Relationship Id="rId3" Type="http://schemas.openxmlformats.org/officeDocument/2006/relationships/image" Target="../media/image68.png"  /><Relationship Id="rId4" Type="http://schemas.openxmlformats.org/officeDocument/2006/relationships/image" Target="../media/image17.png"  /><Relationship Id="rId5" Type="http://schemas.openxmlformats.org/officeDocument/2006/relationships/image" Target="../media/image23.png"  /><Relationship Id="rId6" Type="http://schemas.openxmlformats.org/officeDocument/2006/relationships/image" Target="../media/image24.png"  /><Relationship Id="rId7" Type="http://schemas.openxmlformats.org/officeDocument/2006/relationships/image" Target="../media/image25.png"  /><Relationship Id="rId8" Type="http://schemas.openxmlformats.org/officeDocument/2006/relationships/image" Target="../media/image69.png"  /><Relationship Id="rId9" Type="http://schemas.openxmlformats.org/officeDocument/2006/relationships/image" Target="../media/image70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1.png"  /><Relationship Id="rId3" Type="http://schemas.openxmlformats.org/officeDocument/2006/relationships/image" Target="../media/image21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1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png"  /><Relationship Id="rId3" Type="http://schemas.openxmlformats.org/officeDocument/2006/relationships/image" Target="../media/image17.png"  /><Relationship Id="rId4" Type="http://schemas.openxmlformats.org/officeDocument/2006/relationships/image" Target="../media/image72.png"  /><Relationship Id="rId5" Type="http://schemas.openxmlformats.org/officeDocument/2006/relationships/image" Target="../media/image23.png"  /><Relationship Id="rId6" Type="http://schemas.openxmlformats.org/officeDocument/2006/relationships/image" Target="../media/image24.png"  /><Relationship Id="rId7" Type="http://schemas.openxmlformats.org/officeDocument/2006/relationships/image" Target="../media/image25.png"  /><Relationship Id="rId8" Type="http://schemas.openxmlformats.org/officeDocument/2006/relationships/image" Target="../media/image73.png"  /><Relationship Id="rId9" Type="http://schemas.openxmlformats.org/officeDocument/2006/relationships/image" Target="../media/image7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Relationship Id="rId6" Type="http://schemas.openxmlformats.org/officeDocument/2006/relationships/image" Target="../media/image75.png"  /><Relationship Id="rId7" Type="http://schemas.openxmlformats.org/officeDocument/2006/relationships/image" Target="../media/image74.png"  /><Relationship Id="rId8" Type="http://schemas.openxmlformats.org/officeDocument/2006/relationships/image" Target="../media/image76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png"  /><Relationship Id="rId3" Type="http://schemas.openxmlformats.org/officeDocument/2006/relationships/image" Target="../media/image77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Relationship Id="rId6" Type="http://schemas.openxmlformats.org/officeDocument/2006/relationships/image" Target="../media/image25.png"  /><Relationship Id="rId7" Type="http://schemas.openxmlformats.org/officeDocument/2006/relationships/image" Target="../media/image75.png"  /><Relationship Id="rId8" Type="http://schemas.openxmlformats.org/officeDocument/2006/relationships/image" Target="../media/image7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png"  /><Relationship Id="rId3" Type="http://schemas.openxmlformats.org/officeDocument/2006/relationships/image" Target="../media/image78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Relationship Id="rId6" Type="http://schemas.openxmlformats.org/officeDocument/2006/relationships/image" Target="../media/image25.png"  /><Relationship Id="rId7" Type="http://schemas.openxmlformats.org/officeDocument/2006/relationships/image" Target="../media/image79.png"  /><Relationship Id="rId8" Type="http://schemas.openxmlformats.org/officeDocument/2006/relationships/image" Target="../media/image74.png"  /><Relationship Id="rId9" Type="http://schemas.openxmlformats.org/officeDocument/2006/relationships/image" Target="../media/image80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png"  /><Relationship Id="rId3" Type="http://schemas.openxmlformats.org/officeDocument/2006/relationships/image" Target="../media/image81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Relationship Id="rId6" Type="http://schemas.openxmlformats.org/officeDocument/2006/relationships/image" Target="../media/image25.png"  /><Relationship Id="rId7" Type="http://schemas.openxmlformats.org/officeDocument/2006/relationships/image" Target="../media/image79.png"  /><Relationship Id="rId8" Type="http://schemas.openxmlformats.org/officeDocument/2006/relationships/image" Target="../media/image74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Relationship Id="rId8" Type="http://schemas.openxmlformats.org/officeDocument/2006/relationships/image" Target="../media/image8.png"  /><Relationship Id="rId9" Type="http://schemas.openxmlformats.org/officeDocument/2006/relationships/image" Target="../media/image9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png"  /><Relationship Id="rId3" Type="http://schemas.openxmlformats.org/officeDocument/2006/relationships/image" Target="../media/image82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Relationship Id="rId6" Type="http://schemas.openxmlformats.org/officeDocument/2006/relationships/image" Target="../media/image25.png"  /><Relationship Id="rId7" Type="http://schemas.openxmlformats.org/officeDocument/2006/relationships/image" Target="../media/image79.png"  /><Relationship Id="rId8" Type="http://schemas.openxmlformats.org/officeDocument/2006/relationships/image" Target="../media/image74.png"  /><Relationship Id="rId9" Type="http://schemas.openxmlformats.org/officeDocument/2006/relationships/image" Target="../media/image83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png"  /><Relationship Id="rId3" Type="http://schemas.openxmlformats.org/officeDocument/2006/relationships/image" Target="../media/image84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Relationship Id="rId6" Type="http://schemas.openxmlformats.org/officeDocument/2006/relationships/image" Target="../media/image25.png"  /><Relationship Id="rId7" Type="http://schemas.openxmlformats.org/officeDocument/2006/relationships/image" Target="../media/image79.png"  /><Relationship Id="rId8" Type="http://schemas.openxmlformats.org/officeDocument/2006/relationships/image" Target="../media/image74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png"  /><Relationship Id="rId3" Type="http://schemas.openxmlformats.org/officeDocument/2006/relationships/image" Target="../media/image85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Relationship Id="rId6" Type="http://schemas.openxmlformats.org/officeDocument/2006/relationships/image" Target="../media/image25.png"  /><Relationship Id="rId7" Type="http://schemas.openxmlformats.org/officeDocument/2006/relationships/image" Target="../media/image79.png"  /><Relationship Id="rId8" Type="http://schemas.openxmlformats.org/officeDocument/2006/relationships/image" Target="../media/image74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png"  /><Relationship Id="rId3" Type="http://schemas.openxmlformats.org/officeDocument/2006/relationships/image" Target="../media/image86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Relationship Id="rId6" Type="http://schemas.openxmlformats.org/officeDocument/2006/relationships/image" Target="../media/image25.png"  /><Relationship Id="rId7" Type="http://schemas.openxmlformats.org/officeDocument/2006/relationships/image" Target="../media/image79.png"  /><Relationship Id="rId8" Type="http://schemas.openxmlformats.org/officeDocument/2006/relationships/image" Target="../media/image74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7.png"  /><Relationship Id="rId3" Type="http://schemas.openxmlformats.org/officeDocument/2006/relationships/image" Target="../media/image21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15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1.png"  /><Relationship Id="rId11" Type="http://schemas.openxmlformats.org/officeDocument/2006/relationships/image" Target="../media/image92.png"  /><Relationship Id="rId2" Type="http://schemas.openxmlformats.org/officeDocument/2006/relationships/image" Target="../media/image22.png"  /><Relationship Id="rId3" Type="http://schemas.openxmlformats.org/officeDocument/2006/relationships/image" Target="../media/image17.png"  /><Relationship Id="rId4" Type="http://schemas.openxmlformats.org/officeDocument/2006/relationships/image" Target="../media/image88.png"  /><Relationship Id="rId5" Type="http://schemas.openxmlformats.org/officeDocument/2006/relationships/image" Target="../media/image89.png"  /><Relationship Id="rId6" Type="http://schemas.openxmlformats.org/officeDocument/2006/relationships/image" Target="../media/image90.png"  /><Relationship Id="rId7" Type="http://schemas.openxmlformats.org/officeDocument/2006/relationships/image" Target="../media/image23.png"  /><Relationship Id="rId8" Type="http://schemas.openxmlformats.org/officeDocument/2006/relationships/image" Target="../media/image24.png"  /><Relationship Id="rId9" Type="http://schemas.openxmlformats.org/officeDocument/2006/relationships/image" Target="../media/image25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png"  /><Relationship Id="rId3" Type="http://schemas.openxmlformats.org/officeDocument/2006/relationships/image" Target="../media/image17.png"  /><Relationship Id="rId4" Type="http://schemas.openxmlformats.org/officeDocument/2006/relationships/image" Target="../media/image93.png"  /><Relationship Id="rId5" Type="http://schemas.openxmlformats.org/officeDocument/2006/relationships/image" Target="../media/image23.png"  /><Relationship Id="rId6" Type="http://schemas.openxmlformats.org/officeDocument/2006/relationships/image" Target="../media/image24.png"  /><Relationship Id="rId7" Type="http://schemas.openxmlformats.org/officeDocument/2006/relationships/image" Target="../media/image25.png"  /><Relationship Id="rId8" Type="http://schemas.openxmlformats.org/officeDocument/2006/relationships/image" Target="../media/image91.png"  /><Relationship Id="rId9" Type="http://schemas.openxmlformats.org/officeDocument/2006/relationships/image" Target="../media/image92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png"  /><Relationship Id="rId3" Type="http://schemas.openxmlformats.org/officeDocument/2006/relationships/image" Target="../media/image17.png"  /><Relationship Id="rId4" Type="http://schemas.openxmlformats.org/officeDocument/2006/relationships/image" Target="../media/image94.png"  /><Relationship Id="rId5" Type="http://schemas.openxmlformats.org/officeDocument/2006/relationships/image" Target="../media/image23.png"  /><Relationship Id="rId6" Type="http://schemas.openxmlformats.org/officeDocument/2006/relationships/image" Target="../media/image24.png"  /><Relationship Id="rId7" Type="http://schemas.openxmlformats.org/officeDocument/2006/relationships/image" Target="../media/image25.png"  /><Relationship Id="rId8" Type="http://schemas.openxmlformats.org/officeDocument/2006/relationships/image" Target="../media/image91.png"  /><Relationship Id="rId9" Type="http://schemas.openxmlformats.org/officeDocument/2006/relationships/image" Target="../media/image92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5.png"  /><Relationship Id="rId3" Type="http://schemas.openxmlformats.org/officeDocument/2006/relationships/image" Target="../media/image21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15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png"  /><Relationship Id="rId3" Type="http://schemas.openxmlformats.org/officeDocument/2006/relationships/image" Target="../media/image68.png"  /><Relationship Id="rId4" Type="http://schemas.openxmlformats.org/officeDocument/2006/relationships/image" Target="../media/image17.png"  /><Relationship Id="rId5" Type="http://schemas.openxmlformats.org/officeDocument/2006/relationships/image" Target="../media/image23.png"  /><Relationship Id="rId6" Type="http://schemas.openxmlformats.org/officeDocument/2006/relationships/image" Target="../media/image24.png"  /><Relationship Id="rId7" Type="http://schemas.openxmlformats.org/officeDocument/2006/relationships/image" Target="../media/image25.png"  /><Relationship Id="rId8" Type="http://schemas.openxmlformats.org/officeDocument/2006/relationships/image" Target="../media/image96.png"  /><Relationship Id="rId9" Type="http://schemas.openxmlformats.org/officeDocument/2006/relationships/image" Target="../media/image97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8.png"  /><Relationship Id="rId11" Type="http://schemas.openxmlformats.org/officeDocument/2006/relationships/image" Target="../media/image19.png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15.png"  /><Relationship Id="rId8" Type="http://schemas.openxmlformats.org/officeDocument/2006/relationships/image" Target="../media/image16.png"  /><Relationship Id="rId9" Type="http://schemas.openxmlformats.org/officeDocument/2006/relationships/image" Target="../media/image17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6.png"  /><Relationship Id="rId11" Type="http://schemas.openxmlformats.org/officeDocument/2006/relationships/image" Target="../media/image97.png"  /><Relationship Id="rId2" Type="http://schemas.openxmlformats.org/officeDocument/2006/relationships/image" Target="../media/image22.png"  /><Relationship Id="rId3" Type="http://schemas.openxmlformats.org/officeDocument/2006/relationships/image" Target="../media/image68.png"  /><Relationship Id="rId4" Type="http://schemas.openxmlformats.org/officeDocument/2006/relationships/image" Target="../media/image98.png"  /><Relationship Id="rId5" Type="http://schemas.openxmlformats.org/officeDocument/2006/relationships/image" Target="../media/image99.png"  /><Relationship Id="rId6" Type="http://schemas.openxmlformats.org/officeDocument/2006/relationships/image" Target="../media/image100.png"  /><Relationship Id="rId7" Type="http://schemas.openxmlformats.org/officeDocument/2006/relationships/image" Target="../media/image23.png"  /><Relationship Id="rId8" Type="http://schemas.openxmlformats.org/officeDocument/2006/relationships/image" Target="../media/image24.png"  /><Relationship Id="rId9" Type="http://schemas.openxmlformats.org/officeDocument/2006/relationships/image" Target="../media/image2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png"  /><Relationship Id="rId3" Type="http://schemas.openxmlformats.org/officeDocument/2006/relationships/image" Target="../media/image101.png"  /><Relationship Id="rId4" Type="http://schemas.openxmlformats.org/officeDocument/2006/relationships/image" Target="../media/image102.png"  /><Relationship Id="rId5" Type="http://schemas.openxmlformats.org/officeDocument/2006/relationships/image" Target="../media/image23.png"  /><Relationship Id="rId6" Type="http://schemas.openxmlformats.org/officeDocument/2006/relationships/image" Target="../media/image24.png"  /><Relationship Id="rId7" Type="http://schemas.openxmlformats.org/officeDocument/2006/relationships/image" Target="../media/image25.png"  /><Relationship Id="rId8" Type="http://schemas.openxmlformats.org/officeDocument/2006/relationships/image" Target="../media/image96.png"  /><Relationship Id="rId9" Type="http://schemas.openxmlformats.org/officeDocument/2006/relationships/image" Target="../media/image97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05.png"  /><Relationship Id="rId11" Type="http://schemas.openxmlformats.org/officeDocument/2006/relationships/image" Target="../media/image106.png"  /><Relationship Id="rId12" Type="http://schemas.openxmlformats.org/officeDocument/2006/relationships/image" Target="../media/image107.png"  /><Relationship Id="rId13" Type="http://schemas.openxmlformats.org/officeDocument/2006/relationships/image" Target="../media/image108.png"  /><Relationship Id="rId2" Type="http://schemas.openxmlformats.org/officeDocument/2006/relationships/image" Target="../media/image22.png"  /><Relationship Id="rId3" Type="http://schemas.openxmlformats.org/officeDocument/2006/relationships/image" Target="../media/image103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Relationship Id="rId6" Type="http://schemas.openxmlformats.org/officeDocument/2006/relationships/image" Target="../media/image25.png"  /><Relationship Id="rId7" Type="http://schemas.openxmlformats.org/officeDocument/2006/relationships/image" Target="../media/image96.png"  /><Relationship Id="rId8" Type="http://schemas.openxmlformats.org/officeDocument/2006/relationships/image" Target="../media/image97.png"  /><Relationship Id="rId9" Type="http://schemas.openxmlformats.org/officeDocument/2006/relationships/image" Target="../media/image104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13.png"  /><Relationship Id="rId11" Type="http://schemas.openxmlformats.org/officeDocument/2006/relationships/image" Target="../media/image97.png"  /><Relationship Id="rId2" Type="http://schemas.openxmlformats.org/officeDocument/2006/relationships/image" Target="../media/image22.png"  /><Relationship Id="rId3" Type="http://schemas.openxmlformats.org/officeDocument/2006/relationships/image" Target="../media/image109.png"  /><Relationship Id="rId4" Type="http://schemas.openxmlformats.org/officeDocument/2006/relationships/image" Target="../media/image110.png"  /><Relationship Id="rId5" Type="http://schemas.openxmlformats.org/officeDocument/2006/relationships/image" Target="../media/image111.png"  /><Relationship Id="rId6" Type="http://schemas.openxmlformats.org/officeDocument/2006/relationships/image" Target="../media/image112.png"  /><Relationship Id="rId7" Type="http://schemas.openxmlformats.org/officeDocument/2006/relationships/image" Target="../media/image23.png"  /><Relationship Id="rId8" Type="http://schemas.openxmlformats.org/officeDocument/2006/relationships/image" Target="../media/image24.png"  /><Relationship Id="rId9" Type="http://schemas.openxmlformats.org/officeDocument/2006/relationships/image" Target="../media/image2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png"  /><Relationship Id="rId3" Type="http://schemas.openxmlformats.org/officeDocument/2006/relationships/image" Target="../media/image68.png"  /><Relationship Id="rId4" Type="http://schemas.openxmlformats.org/officeDocument/2006/relationships/image" Target="../media/image17.png"  /><Relationship Id="rId5" Type="http://schemas.openxmlformats.org/officeDocument/2006/relationships/image" Target="../media/image23.png"  /><Relationship Id="rId6" Type="http://schemas.openxmlformats.org/officeDocument/2006/relationships/image" Target="../media/image24.png"  /><Relationship Id="rId7" Type="http://schemas.openxmlformats.org/officeDocument/2006/relationships/image" Target="../media/image25.png"  /><Relationship Id="rId8" Type="http://schemas.openxmlformats.org/officeDocument/2006/relationships/image" Target="../media/image114.png"  /><Relationship Id="rId9" Type="http://schemas.openxmlformats.org/officeDocument/2006/relationships/image" Target="../media/image97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15.png"  /><Relationship Id="rId11" Type="http://schemas.openxmlformats.org/officeDocument/2006/relationships/image" Target="../media/image116.png"  /><Relationship Id="rId12" Type="http://schemas.openxmlformats.org/officeDocument/2006/relationships/image" Target="../media/image117.png"  /><Relationship Id="rId2" Type="http://schemas.openxmlformats.org/officeDocument/2006/relationships/image" Target="../media/image22.png"  /><Relationship Id="rId3" Type="http://schemas.openxmlformats.org/officeDocument/2006/relationships/image" Target="../media/image68.png"  /><Relationship Id="rId4" Type="http://schemas.openxmlformats.org/officeDocument/2006/relationships/image" Target="../media/image98.png"  /><Relationship Id="rId5" Type="http://schemas.openxmlformats.org/officeDocument/2006/relationships/image" Target="../media/image23.png"  /><Relationship Id="rId6" Type="http://schemas.openxmlformats.org/officeDocument/2006/relationships/image" Target="../media/image24.png"  /><Relationship Id="rId7" Type="http://schemas.openxmlformats.org/officeDocument/2006/relationships/image" Target="../media/image25.png"  /><Relationship Id="rId8" Type="http://schemas.openxmlformats.org/officeDocument/2006/relationships/image" Target="../media/image114.png"  /><Relationship Id="rId9" Type="http://schemas.openxmlformats.org/officeDocument/2006/relationships/image" Target="../media/image97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png"  /><Relationship Id="rId3" Type="http://schemas.openxmlformats.org/officeDocument/2006/relationships/image" Target="../media/image118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Relationship Id="rId6" Type="http://schemas.openxmlformats.org/officeDocument/2006/relationships/image" Target="../media/image25.png"  /><Relationship Id="rId7" Type="http://schemas.openxmlformats.org/officeDocument/2006/relationships/image" Target="../media/image114.png"  /><Relationship Id="rId8" Type="http://schemas.openxmlformats.org/officeDocument/2006/relationships/image" Target="../media/image97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png"  /><Relationship Id="rId3" Type="http://schemas.openxmlformats.org/officeDocument/2006/relationships/image" Target="../media/image119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Relationship Id="rId6" Type="http://schemas.openxmlformats.org/officeDocument/2006/relationships/image" Target="../media/image25.png"  /><Relationship Id="rId7" Type="http://schemas.openxmlformats.org/officeDocument/2006/relationships/image" Target="../media/image114.png"  /><Relationship Id="rId8" Type="http://schemas.openxmlformats.org/officeDocument/2006/relationships/image" Target="../media/image97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0.png"  /><Relationship Id="rId3" Type="http://schemas.openxmlformats.org/officeDocument/2006/relationships/image" Target="../media/image21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15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24.png"  /><Relationship Id="rId2" Type="http://schemas.openxmlformats.org/officeDocument/2006/relationships/image" Target="../media/image22.png"  /><Relationship Id="rId3" Type="http://schemas.openxmlformats.org/officeDocument/2006/relationships/image" Target="../media/image121.png"  /><Relationship Id="rId4" Type="http://schemas.openxmlformats.org/officeDocument/2006/relationships/image" Target="../media/image23.png"  /><Relationship Id="rId5" Type="http://schemas.openxmlformats.org/officeDocument/2006/relationships/image" Target="../media/image17.png"  /><Relationship Id="rId6" Type="http://schemas.openxmlformats.org/officeDocument/2006/relationships/image" Target="../media/image122.png"  /><Relationship Id="rId7" Type="http://schemas.openxmlformats.org/officeDocument/2006/relationships/image" Target="../media/image24.png"  /><Relationship Id="rId8" Type="http://schemas.openxmlformats.org/officeDocument/2006/relationships/image" Target="../media/image25.png"  /><Relationship Id="rId9" Type="http://schemas.openxmlformats.org/officeDocument/2006/relationships/image" Target="../media/image12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15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png"  /><Relationship Id="rId3" Type="http://schemas.openxmlformats.org/officeDocument/2006/relationships/image" Target="../media/image68.png"  /><Relationship Id="rId4" Type="http://schemas.openxmlformats.org/officeDocument/2006/relationships/image" Target="../media/image17.png"  /><Relationship Id="rId5" Type="http://schemas.openxmlformats.org/officeDocument/2006/relationships/image" Target="../media/image23.png"  /><Relationship Id="rId6" Type="http://schemas.openxmlformats.org/officeDocument/2006/relationships/image" Target="../media/image24.png"  /><Relationship Id="rId7" Type="http://schemas.openxmlformats.org/officeDocument/2006/relationships/image" Target="../media/image25.png"  /><Relationship Id="rId8" Type="http://schemas.openxmlformats.org/officeDocument/2006/relationships/image" Target="../media/image123.png"  /><Relationship Id="rId9" Type="http://schemas.openxmlformats.org/officeDocument/2006/relationships/image" Target="../media/image124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24.png"  /><Relationship Id="rId2" Type="http://schemas.openxmlformats.org/officeDocument/2006/relationships/image" Target="../media/image22.png"  /><Relationship Id="rId3" Type="http://schemas.openxmlformats.org/officeDocument/2006/relationships/image" Target="../media/image68.png"  /><Relationship Id="rId4" Type="http://schemas.openxmlformats.org/officeDocument/2006/relationships/image" Target="../media/image98.png"  /><Relationship Id="rId5" Type="http://schemas.openxmlformats.org/officeDocument/2006/relationships/image" Target="../media/image125.png"  /><Relationship Id="rId6" Type="http://schemas.openxmlformats.org/officeDocument/2006/relationships/image" Target="../media/image23.png"  /><Relationship Id="rId7" Type="http://schemas.openxmlformats.org/officeDocument/2006/relationships/image" Target="../media/image24.png"  /><Relationship Id="rId8" Type="http://schemas.openxmlformats.org/officeDocument/2006/relationships/image" Target="../media/image25.png"  /><Relationship Id="rId9" Type="http://schemas.openxmlformats.org/officeDocument/2006/relationships/image" Target="../media/image123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27.png"  /><Relationship Id="rId2" Type="http://schemas.openxmlformats.org/officeDocument/2006/relationships/image" Target="../media/image22.png"  /><Relationship Id="rId3" Type="http://schemas.openxmlformats.org/officeDocument/2006/relationships/image" Target="../media/image17.png"  /><Relationship Id="rId4" Type="http://schemas.openxmlformats.org/officeDocument/2006/relationships/image" Target="../media/image126.png"  /><Relationship Id="rId5" Type="http://schemas.openxmlformats.org/officeDocument/2006/relationships/image" Target="../media/image23.png"  /><Relationship Id="rId6" Type="http://schemas.openxmlformats.org/officeDocument/2006/relationships/image" Target="../media/image24.png"  /><Relationship Id="rId7" Type="http://schemas.openxmlformats.org/officeDocument/2006/relationships/image" Target="../media/image25.png"  /><Relationship Id="rId8" Type="http://schemas.openxmlformats.org/officeDocument/2006/relationships/image" Target="../media/image123.png"  /><Relationship Id="rId9" Type="http://schemas.openxmlformats.org/officeDocument/2006/relationships/image" Target="../media/image124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png"  /><Relationship Id="rId3" Type="http://schemas.openxmlformats.org/officeDocument/2006/relationships/image" Target="../media/image17.png"  /><Relationship Id="rId4" Type="http://schemas.openxmlformats.org/officeDocument/2006/relationships/image" Target="../media/image128.png"  /><Relationship Id="rId5" Type="http://schemas.openxmlformats.org/officeDocument/2006/relationships/image" Target="../media/image23.png"  /><Relationship Id="rId6" Type="http://schemas.openxmlformats.org/officeDocument/2006/relationships/image" Target="../media/image24.png"  /><Relationship Id="rId7" Type="http://schemas.openxmlformats.org/officeDocument/2006/relationships/image" Target="../media/image25.png"  /><Relationship Id="rId8" Type="http://schemas.openxmlformats.org/officeDocument/2006/relationships/image" Target="../media/image123.png"  /><Relationship Id="rId9" Type="http://schemas.openxmlformats.org/officeDocument/2006/relationships/image" Target="../media/image124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9.png"  /><Relationship Id="rId3" Type="http://schemas.openxmlformats.org/officeDocument/2006/relationships/image" Target="../media/image21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1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png"  /><Relationship Id="rId3" Type="http://schemas.openxmlformats.org/officeDocument/2006/relationships/image" Target="../media/image68.png"  /><Relationship Id="rId4" Type="http://schemas.openxmlformats.org/officeDocument/2006/relationships/image" Target="../media/image17.png"  /><Relationship Id="rId5" Type="http://schemas.openxmlformats.org/officeDocument/2006/relationships/image" Target="../media/image23.png"  /><Relationship Id="rId6" Type="http://schemas.openxmlformats.org/officeDocument/2006/relationships/image" Target="../media/image24.png"  /><Relationship Id="rId7" Type="http://schemas.openxmlformats.org/officeDocument/2006/relationships/image" Target="../media/image25.png"  /><Relationship Id="rId8" Type="http://schemas.openxmlformats.org/officeDocument/2006/relationships/image" Target="../media/image130.png"  /><Relationship Id="rId9" Type="http://schemas.openxmlformats.org/officeDocument/2006/relationships/image" Target="../media/image131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32.png"  /><Relationship Id="rId11" Type="http://schemas.openxmlformats.org/officeDocument/2006/relationships/image" Target="../media/image133.png"  /><Relationship Id="rId12" Type="http://schemas.openxmlformats.org/officeDocument/2006/relationships/image" Target="../media/image134.png"  /><Relationship Id="rId13" Type="http://schemas.openxmlformats.org/officeDocument/2006/relationships/image" Target="../media/image135.png"  /><Relationship Id="rId2" Type="http://schemas.openxmlformats.org/officeDocument/2006/relationships/image" Target="../media/image22.png"  /><Relationship Id="rId3" Type="http://schemas.openxmlformats.org/officeDocument/2006/relationships/image" Target="../media/image68.png"  /><Relationship Id="rId4" Type="http://schemas.openxmlformats.org/officeDocument/2006/relationships/image" Target="../media/image98.png"  /><Relationship Id="rId5" Type="http://schemas.openxmlformats.org/officeDocument/2006/relationships/image" Target="../media/image23.png"  /><Relationship Id="rId6" Type="http://schemas.openxmlformats.org/officeDocument/2006/relationships/image" Target="../media/image24.png"  /><Relationship Id="rId7" Type="http://schemas.openxmlformats.org/officeDocument/2006/relationships/image" Target="../media/image25.png"  /><Relationship Id="rId8" Type="http://schemas.openxmlformats.org/officeDocument/2006/relationships/image" Target="../media/image130.png"  /><Relationship Id="rId9" Type="http://schemas.openxmlformats.org/officeDocument/2006/relationships/image" Target="../media/image131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17.png"  /><Relationship Id="rId5" Type="http://schemas.openxmlformats.org/officeDocument/2006/relationships/image" Target="../media/image136.png"  /><Relationship Id="rId6" Type="http://schemas.openxmlformats.org/officeDocument/2006/relationships/image" Target="../media/image24.png"  /><Relationship Id="rId7" Type="http://schemas.openxmlformats.org/officeDocument/2006/relationships/image" Target="../media/image25.png"  /><Relationship Id="rId8" Type="http://schemas.openxmlformats.org/officeDocument/2006/relationships/image" Target="../media/image130.png"  /><Relationship Id="rId9" Type="http://schemas.openxmlformats.org/officeDocument/2006/relationships/image" Target="../media/image131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44.png"  /><Relationship Id="rId2" Type="http://schemas.openxmlformats.org/officeDocument/2006/relationships/image" Target="../media/image137.png"  /><Relationship Id="rId3" Type="http://schemas.openxmlformats.org/officeDocument/2006/relationships/image" Target="../media/image138.png"  /><Relationship Id="rId4" Type="http://schemas.openxmlformats.org/officeDocument/2006/relationships/image" Target="../media/image139.png"  /><Relationship Id="rId5" Type="http://schemas.openxmlformats.org/officeDocument/2006/relationships/image" Target="../media/image140.png"  /><Relationship Id="rId6" Type="http://schemas.openxmlformats.org/officeDocument/2006/relationships/image" Target="../media/image141.png"  /><Relationship Id="rId7" Type="http://schemas.openxmlformats.org/officeDocument/2006/relationships/image" Target="../media/image141.png"  /><Relationship Id="rId8" Type="http://schemas.openxmlformats.org/officeDocument/2006/relationships/image" Target="../media/image142.png"  /><Relationship Id="rId9" Type="http://schemas.openxmlformats.org/officeDocument/2006/relationships/image" Target="../media/image143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44.png"  /><Relationship Id="rId2" Type="http://schemas.openxmlformats.org/officeDocument/2006/relationships/image" Target="../media/image137.png"  /><Relationship Id="rId3" Type="http://schemas.openxmlformats.org/officeDocument/2006/relationships/image" Target="../media/image138.png"  /><Relationship Id="rId4" Type="http://schemas.openxmlformats.org/officeDocument/2006/relationships/image" Target="../media/image145.png"  /><Relationship Id="rId5" Type="http://schemas.openxmlformats.org/officeDocument/2006/relationships/image" Target="../media/image140.png"  /><Relationship Id="rId6" Type="http://schemas.openxmlformats.org/officeDocument/2006/relationships/image" Target="../media/image141.png"  /><Relationship Id="rId7" Type="http://schemas.openxmlformats.org/officeDocument/2006/relationships/image" Target="../media/image141.png"  /><Relationship Id="rId8" Type="http://schemas.openxmlformats.org/officeDocument/2006/relationships/image" Target="../media/image142.png"  /><Relationship Id="rId9" Type="http://schemas.openxmlformats.org/officeDocument/2006/relationships/image" Target="../media/image14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9.png"  /><Relationship Id="rId11" Type="http://schemas.openxmlformats.org/officeDocument/2006/relationships/image" Target="../media/image30.png"  /><Relationship Id="rId12" Type="http://schemas.openxmlformats.org/officeDocument/2006/relationships/image" Target="../media/image31.png"  /><Relationship Id="rId13" Type="http://schemas.openxmlformats.org/officeDocument/2006/relationships/image" Target="../media/image32.png"  /><Relationship Id="rId14" Type="http://schemas.openxmlformats.org/officeDocument/2006/relationships/image" Target="../media/image33.png"  /><Relationship Id="rId15" Type="http://schemas.openxmlformats.org/officeDocument/2006/relationships/image" Target="../media/image34.png"  /><Relationship Id="rId16" Type="http://schemas.openxmlformats.org/officeDocument/2006/relationships/image" Target="../media/image35.png"  /><Relationship Id="rId17" Type="http://schemas.openxmlformats.org/officeDocument/2006/relationships/image" Target="../media/image36.png"  /><Relationship Id="rId18" Type="http://schemas.openxmlformats.org/officeDocument/2006/relationships/image" Target="../media/image37.png"  /><Relationship Id="rId19" Type="http://schemas.openxmlformats.org/officeDocument/2006/relationships/image" Target="../media/image38.png"  /><Relationship Id="rId2" Type="http://schemas.openxmlformats.org/officeDocument/2006/relationships/image" Target="../media/image22.png"  /><Relationship Id="rId20" Type="http://schemas.openxmlformats.org/officeDocument/2006/relationships/image" Target="../media/image39.png"  /><Relationship Id="rId21" Type="http://schemas.openxmlformats.org/officeDocument/2006/relationships/image" Target="../media/image40.png"  /><Relationship Id="rId22" Type="http://schemas.openxmlformats.org/officeDocument/2006/relationships/image" Target="../media/image41.png"  /><Relationship Id="rId23" Type="http://schemas.openxmlformats.org/officeDocument/2006/relationships/image" Target="../media/image42.png"  /><Relationship Id="rId24" Type="http://schemas.openxmlformats.org/officeDocument/2006/relationships/image" Target="../media/image43.png"  /><Relationship Id="rId3" Type="http://schemas.openxmlformats.org/officeDocument/2006/relationships/image" Target="../media/image17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Relationship Id="rId6" Type="http://schemas.openxmlformats.org/officeDocument/2006/relationships/image" Target="../media/image25.png"  /><Relationship Id="rId7" Type="http://schemas.openxmlformats.org/officeDocument/2006/relationships/image" Target="../media/image26.png"  /><Relationship Id="rId8" Type="http://schemas.openxmlformats.org/officeDocument/2006/relationships/image" Target="../media/image27.png"  /><Relationship Id="rId9" Type="http://schemas.openxmlformats.org/officeDocument/2006/relationships/image" Target="../media/image28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6.png"  /><Relationship Id="rId3" Type="http://schemas.openxmlformats.org/officeDocument/2006/relationships/image" Target="../media/image21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15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50.png"  /><Relationship Id="rId11" Type="http://schemas.openxmlformats.org/officeDocument/2006/relationships/image" Target="../media/image151.png"  /><Relationship Id="rId12" Type="http://schemas.openxmlformats.org/officeDocument/2006/relationships/hyperlink" Target="https://www.chanee.link/" TargetMode="External" /><Relationship Id="rId13" Type="http://schemas.openxmlformats.org/officeDocument/2006/relationships/image" Target="../media/image152.png"  /><Relationship Id="rId14" Type="http://schemas.openxmlformats.org/officeDocument/2006/relationships/image" Target="../media/image153.png"  /><Relationship Id="rId15" Type="http://schemas.openxmlformats.org/officeDocument/2006/relationships/image" Target="../media/image154.png"  /><Relationship Id="rId16" Type="http://schemas.openxmlformats.org/officeDocument/2006/relationships/image" Target="../media/image155.png"  /><Relationship Id="rId17" Type="http://schemas.openxmlformats.org/officeDocument/2006/relationships/image" Target="../media/image156.png"  /><Relationship Id="rId18" Type="http://schemas.openxmlformats.org/officeDocument/2006/relationships/image" Target="../media/image157.png"  /><Relationship Id="rId2" Type="http://schemas.openxmlformats.org/officeDocument/2006/relationships/image" Target="../media/image22.png"  /><Relationship Id="rId3" Type="http://schemas.openxmlformats.org/officeDocument/2006/relationships/image" Target="../media/image17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Relationship Id="rId6" Type="http://schemas.openxmlformats.org/officeDocument/2006/relationships/image" Target="../media/image25.png"  /><Relationship Id="rId7" Type="http://schemas.openxmlformats.org/officeDocument/2006/relationships/image" Target="../media/image147.png"  /><Relationship Id="rId8" Type="http://schemas.openxmlformats.org/officeDocument/2006/relationships/image" Target="../media/image148.png"  /><Relationship Id="rId9" Type="http://schemas.openxmlformats.org/officeDocument/2006/relationships/image" Target="../media/image149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62.png"  /><Relationship Id="rId2" Type="http://schemas.openxmlformats.org/officeDocument/2006/relationships/image" Target="../media/image2.png"  /><Relationship Id="rId3" Type="http://schemas.openxmlformats.org/officeDocument/2006/relationships/image" Target="../media/image158.png"  /><Relationship Id="rId4" Type="http://schemas.openxmlformats.org/officeDocument/2006/relationships/image" Target="../media/image159.png"  /><Relationship Id="rId5" Type="http://schemas.openxmlformats.org/officeDocument/2006/relationships/image" Target="../media/image5.png"  /><Relationship Id="rId6" Type="http://schemas.openxmlformats.org/officeDocument/2006/relationships/image" Target="../media/image160.png"  /><Relationship Id="rId7" Type="http://schemas.openxmlformats.org/officeDocument/2006/relationships/image" Target="../media/image161.png"  /><Relationship Id="rId8" Type="http://schemas.openxmlformats.org/officeDocument/2006/relationships/image" Target="../media/image23.png"  /><Relationship Id="rId9" Type="http://schemas.openxmlformats.org/officeDocument/2006/relationships/image" Target="../media/image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4.png"  /><Relationship Id="rId3" Type="http://schemas.openxmlformats.org/officeDocument/2006/relationships/image" Target="../media/image21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15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png"  /><Relationship Id="rId3" Type="http://schemas.openxmlformats.org/officeDocument/2006/relationships/image" Target="../media/image17.png"  /><Relationship Id="rId4" Type="http://schemas.openxmlformats.org/officeDocument/2006/relationships/image" Target="../media/image45.png"  /><Relationship Id="rId5" Type="http://schemas.openxmlformats.org/officeDocument/2006/relationships/image" Target="../media/image23.png"  /><Relationship Id="rId6" Type="http://schemas.openxmlformats.org/officeDocument/2006/relationships/image" Target="../media/image24.png"  /><Relationship Id="rId7" Type="http://schemas.openxmlformats.org/officeDocument/2006/relationships/image" Target="../media/image25.png"  /><Relationship Id="rId8" Type="http://schemas.openxmlformats.org/officeDocument/2006/relationships/image" Target="../media/image46.png"  /><Relationship Id="rId9" Type="http://schemas.openxmlformats.org/officeDocument/2006/relationships/image" Target="../media/image4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png"  /><Relationship Id="rId3" Type="http://schemas.openxmlformats.org/officeDocument/2006/relationships/image" Target="../media/image17.png"  /><Relationship Id="rId4" Type="http://schemas.openxmlformats.org/officeDocument/2006/relationships/image" Target="../media/image48.png"  /><Relationship Id="rId5" Type="http://schemas.openxmlformats.org/officeDocument/2006/relationships/image" Target="../media/image23.png"  /><Relationship Id="rId6" Type="http://schemas.openxmlformats.org/officeDocument/2006/relationships/image" Target="../media/image24.png"  /><Relationship Id="rId7" Type="http://schemas.openxmlformats.org/officeDocument/2006/relationships/image" Target="../media/image25.png"  /><Relationship Id="rId8" Type="http://schemas.openxmlformats.org/officeDocument/2006/relationships/image" Target="../media/image46.png"  /><Relationship Id="rId9" Type="http://schemas.openxmlformats.org/officeDocument/2006/relationships/image" Target="../media/image4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2.png"  /><Relationship Id="rId11" Type="http://schemas.openxmlformats.org/officeDocument/2006/relationships/image" Target="../media/image53.png"  /><Relationship Id="rId12" Type="http://schemas.openxmlformats.org/officeDocument/2006/relationships/image" Target="../media/image54.png"  /><Relationship Id="rId13" Type="http://schemas.openxmlformats.org/officeDocument/2006/relationships/image" Target="../media/image55.png"  /><Relationship Id="rId14" Type="http://schemas.openxmlformats.org/officeDocument/2006/relationships/image" Target="../media/image56.png"  /><Relationship Id="rId15" Type="http://schemas.openxmlformats.org/officeDocument/2006/relationships/image" Target="../media/image57.png"  /><Relationship Id="rId2" Type="http://schemas.openxmlformats.org/officeDocument/2006/relationships/image" Target="../media/image22.png"  /><Relationship Id="rId3" Type="http://schemas.openxmlformats.org/officeDocument/2006/relationships/image" Target="../media/image17.png"  /><Relationship Id="rId4" Type="http://schemas.openxmlformats.org/officeDocument/2006/relationships/image" Target="../media/image49.png"  /><Relationship Id="rId5" Type="http://schemas.openxmlformats.org/officeDocument/2006/relationships/image" Target="../media/image23.png"  /><Relationship Id="rId6" Type="http://schemas.openxmlformats.org/officeDocument/2006/relationships/image" Target="../media/image24.png"  /><Relationship Id="rId7" Type="http://schemas.openxmlformats.org/officeDocument/2006/relationships/image" Target="../media/image25.png"  /><Relationship Id="rId8" Type="http://schemas.openxmlformats.org/officeDocument/2006/relationships/image" Target="../media/image50.png"  /><Relationship Id="rId9" Type="http://schemas.openxmlformats.org/officeDocument/2006/relationships/image" Target="../media/image51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1EC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카리나대학교">
            <a:hlinkClick r:id="" action="ppaction://media"/>
            <a:extLst>
              <a:ext uri="{FF2B5EF4-FFF2-40B4-BE49-F238E27FC236}">
                <a16:creationId xmlns:a16="http://schemas.microsoft.com/office/drawing/2014/main" id="{36F7E8B7-D3C7-C357-E874-C3648CAAB8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9563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1EC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49901" y="-161905"/>
            <a:ext cx="1035814" cy="10447619"/>
            <a:chOff x="17249901" y="-161905"/>
            <a:chExt cx="1035814" cy="104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49901" y="-161905"/>
              <a:ext cx="1035814" cy="104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20559" y="337704"/>
            <a:ext cx="1647249" cy="924319"/>
            <a:chOff x="16120559" y="337704"/>
            <a:chExt cx="1647249" cy="9243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20559" y="337704"/>
              <a:ext cx="1647249" cy="9243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9051" y="1262022"/>
            <a:ext cx="16225132" cy="8631855"/>
            <a:chOff x="719051" y="1262022"/>
            <a:chExt cx="16225132" cy="86318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9051" y="1262022"/>
              <a:ext cx="16225132" cy="863185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5790099" y="4858081"/>
            <a:ext cx="3705527" cy="55522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2644" y="417066"/>
            <a:ext cx="705762" cy="79301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8954" y="492227"/>
            <a:ext cx="682051" cy="64651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4482" y="487390"/>
            <a:ext cx="723734" cy="726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1EC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49901" y="-161905"/>
            <a:ext cx="1035814" cy="10447619"/>
            <a:chOff x="17249901" y="-161905"/>
            <a:chExt cx="1035814" cy="104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49901" y="-161905"/>
              <a:ext cx="1035814" cy="104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20559" y="337704"/>
            <a:ext cx="1647249" cy="924319"/>
            <a:chOff x="16120559" y="337704"/>
            <a:chExt cx="1647249" cy="9243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20559" y="337704"/>
              <a:ext cx="1647249" cy="9243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3047" y="2398173"/>
            <a:ext cx="7093663" cy="2316421"/>
            <a:chOff x="1013047" y="2398173"/>
            <a:chExt cx="7093663" cy="23164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3047" y="2398173"/>
              <a:ext cx="7093663" cy="23164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06710" y="2368336"/>
            <a:ext cx="2346257" cy="2346257"/>
            <a:chOff x="8106710" y="2368336"/>
            <a:chExt cx="2346257" cy="23462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06710" y="2368336"/>
              <a:ext cx="2346257" cy="23462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95438" y="6007644"/>
            <a:ext cx="8092997" cy="4372552"/>
            <a:chOff x="1795438" y="6007644"/>
            <a:chExt cx="8092997" cy="437255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5438" y="6007644"/>
              <a:ext cx="8092997" cy="43725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598941" y="5142857"/>
            <a:ext cx="4345242" cy="2663882"/>
            <a:chOff x="12598941" y="5142857"/>
            <a:chExt cx="4345242" cy="26638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98941" y="5142857"/>
              <a:ext cx="4345242" cy="266388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0">
            <a:off x="15790099" y="4858081"/>
            <a:ext cx="3705527" cy="55522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2644" y="417066"/>
            <a:ext cx="705762" cy="79301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38478" y="553704"/>
            <a:ext cx="1127012" cy="56786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4482" y="487390"/>
            <a:ext cx="723734" cy="72600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82756" y="1191971"/>
            <a:ext cx="2548069" cy="132264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92280" y="5235133"/>
            <a:ext cx="2136936" cy="126506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68303" y="4218223"/>
            <a:ext cx="8307860" cy="131311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A201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78301" y="5363415"/>
            <a:ext cx="7820052" cy="20361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249901" y="-66667"/>
            <a:ext cx="1092957" cy="10352381"/>
            <a:chOff x="17249901" y="-66667"/>
            <a:chExt cx="1092957" cy="103523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49901" y="-66667"/>
              <a:ext cx="1092957" cy="103523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20559" y="337704"/>
            <a:ext cx="1647249" cy="924319"/>
            <a:chOff x="16120559" y="337704"/>
            <a:chExt cx="1647249" cy="9243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20559" y="337704"/>
              <a:ext cx="1647249" cy="9243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5790099" y="4858081"/>
            <a:ext cx="3705527" cy="5552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5268107" y="-5268107"/>
            <a:ext cx="10536213" cy="10536213"/>
            <a:chOff x="-5268107" y="-5268107"/>
            <a:chExt cx="10536213" cy="105362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68107" y="-5268107"/>
              <a:ext cx="10536213" cy="105362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61649" y="6375166"/>
            <a:ext cx="317776" cy="21429"/>
            <a:chOff x="4361649" y="6375166"/>
            <a:chExt cx="317776" cy="2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3420000">
              <a:off x="4361649" y="6375166"/>
              <a:ext cx="317776" cy="2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1EC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49901" y="-161905"/>
            <a:ext cx="1035814" cy="10447619"/>
            <a:chOff x="17249901" y="-161905"/>
            <a:chExt cx="1035814" cy="104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49901" y="-161905"/>
              <a:ext cx="1035814" cy="104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8575" y="1021567"/>
            <a:ext cx="15465751" cy="9153689"/>
            <a:chOff x="928575" y="1021567"/>
            <a:chExt cx="15465751" cy="91536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8575" y="1021567"/>
              <a:ext cx="15465751" cy="91536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20559" y="337704"/>
            <a:ext cx="1647249" cy="924319"/>
            <a:chOff x="16120559" y="337704"/>
            <a:chExt cx="1647249" cy="9243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20559" y="337704"/>
              <a:ext cx="1647249" cy="9243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5790099" y="4858081"/>
            <a:ext cx="3705527" cy="55522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2644" y="417066"/>
            <a:ext cx="705762" cy="79301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8478" y="553704"/>
            <a:ext cx="1528851" cy="56786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4482" y="487390"/>
            <a:ext cx="725886" cy="73081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A201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78301" y="5363415"/>
            <a:ext cx="5924729" cy="20361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249901" y="-66667"/>
            <a:ext cx="1092957" cy="10352381"/>
            <a:chOff x="17249901" y="-66667"/>
            <a:chExt cx="1092957" cy="103523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49901" y="-66667"/>
              <a:ext cx="1092957" cy="103523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20559" y="337704"/>
            <a:ext cx="1647249" cy="924319"/>
            <a:chOff x="16120559" y="337704"/>
            <a:chExt cx="1647249" cy="9243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20559" y="337704"/>
              <a:ext cx="1647249" cy="9243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5790099" y="4858081"/>
            <a:ext cx="3705527" cy="5552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5268107" y="-5268107"/>
            <a:ext cx="10536213" cy="10536213"/>
            <a:chOff x="-5268107" y="-5268107"/>
            <a:chExt cx="10536213" cy="105362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68107" y="-5268107"/>
              <a:ext cx="10536213" cy="105362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61649" y="6375166"/>
            <a:ext cx="317776" cy="21429"/>
            <a:chOff x="4361649" y="6375166"/>
            <a:chExt cx="317776" cy="2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3420000">
              <a:off x="4361649" y="6375166"/>
              <a:ext cx="317776" cy="2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1EC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49901" y="-161905"/>
            <a:ext cx="1035814" cy="10447619"/>
            <a:chOff x="17249901" y="-161905"/>
            <a:chExt cx="1035814" cy="104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49901" y="-161905"/>
              <a:ext cx="1035814" cy="104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20559" y="337704"/>
            <a:ext cx="1647249" cy="924319"/>
            <a:chOff x="16120559" y="337704"/>
            <a:chExt cx="1647249" cy="9243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20559" y="337704"/>
              <a:ext cx="1647249" cy="9243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1291" y="807940"/>
            <a:ext cx="15967780" cy="9356903"/>
            <a:chOff x="811291" y="807940"/>
            <a:chExt cx="15967780" cy="93569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1291" y="807940"/>
              <a:ext cx="15967780" cy="935690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5790099" y="4858081"/>
            <a:ext cx="3705527" cy="55522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2644" y="417066"/>
            <a:ext cx="705762" cy="79301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8954" y="492227"/>
            <a:ext cx="985070" cy="64651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4482" y="487390"/>
            <a:ext cx="748791" cy="73081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1EC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49901" y="-161905"/>
            <a:ext cx="1035814" cy="10447619"/>
            <a:chOff x="17249901" y="-161905"/>
            <a:chExt cx="1035814" cy="104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49901" y="-161905"/>
              <a:ext cx="1035814" cy="104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15790099" y="4858081"/>
            <a:ext cx="3705527" cy="55522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2644" y="417066"/>
            <a:ext cx="705762" cy="79301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8478" y="553704"/>
            <a:ext cx="1529022" cy="56786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4482" y="487390"/>
            <a:ext cx="748791" cy="7308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3332" y="1141140"/>
            <a:ext cx="16230852" cy="8654779"/>
            <a:chOff x="713332" y="1141140"/>
            <a:chExt cx="16230852" cy="86547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3332" y="1141140"/>
              <a:ext cx="16230852" cy="86547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1EC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49901" y="-161905"/>
            <a:ext cx="1035814" cy="10447619"/>
            <a:chOff x="17249901" y="-161905"/>
            <a:chExt cx="1035814" cy="104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49901" y="-161905"/>
              <a:ext cx="1035814" cy="104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9051" y="1164063"/>
            <a:ext cx="16225132" cy="8566549"/>
            <a:chOff x="719051" y="1164063"/>
            <a:chExt cx="16225132" cy="85665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9051" y="1164063"/>
              <a:ext cx="16225132" cy="85665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15790099" y="4858081"/>
            <a:ext cx="3705527" cy="55522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2644" y="417066"/>
            <a:ext cx="705762" cy="7930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8478" y="553704"/>
            <a:ext cx="1529022" cy="56786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4482" y="487390"/>
            <a:ext cx="748791" cy="73081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1EC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49901" y="-161905"/>
            <a:ext cx="1035814" cy="10447619"/>
            <a:chOff x="17249901" y="-161905"/>
            <a:chExt cx="1035814" cy="104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49901" y="-161905"/>
              <a:ext cx="1035814" cy="104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9051" y="1147737"/>
            <a:ext cx="16159890" cy="8321651"/>
            <a:chOff x="719051" y="1147737"/>
            <a:chExt cx="16159890" cy="83216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9051" y="1147737"/>
              <a:ext cx="16159890" cy="832165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15790099" y="4858081"/>
            <a:ext cx="3705527" cy="55522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2644" y="417066"/>
            <a:ext cx="705762" cy="7930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8478" y="553704"/>
            <a:ext cx="1528851" cy="56786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4482" y="487390"/>
            <a:ext cx="748791" cy="73081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93862" y="475384"/>
            <a:ext cx="4431010" cy="99682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1EC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49901" y="-161905"/>
            <a:ext cx="1035814" cy="10447619"/>
            <a:chOff x="17249901" y="-161905"/>
            <a:chExt cx="1035814" cy="104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49901" y="-161905"/>
              <a:ext cx="1035814" cy="104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9051" y="1109573"/>
            <a:ext cx="15951585" cy="8679779"/>
            <a:chOff x="719051" y="1109573"/>
            <a:chExt cx="15951585" cy="86797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9051" y="1109573"/>
              <a:ext cx="15951585" cy="867977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15790099" y="4858081"/>
            <a:ext cx="3705527" cy="55522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2644" y="417066"/>
            <a:ext cx="705762" cy="7930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8478" y="553704"/>
            <a:ext cx="1528851" cy="56786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4482" y="487390"/>
            <a:ext cx="748791" cy="73081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1EC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973991" y="-125250"/>
            <a:ext cx="10536213" cy="10536213"/>
            <a:chOff x="8973991" y="-125250"/>
            <a:chExt cx="10536213" cy="105362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73991" y="-125250"/>
              <a:ext cx="10536213" cy="1053621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8915" y="467929"/>
            <a:ext cx="2782940" cy="171137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6269" y="1151542"/>
            <a:ext cx="8400680" cy="23777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96605" y="5729756"/>
            <a:ext cx="5579280" cy="3130694"/>
            <a:chOff x="6496605" y="5729756"/>
            <a:chExt cx="5579280" cy="313069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96605" y="5729756"/>
              <a:ext cx="5579280" cy="313069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4357" y="8887897"/>
            <a:ext cx="3007269" cy="65712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4833" y="8362554"/>
            <a:ext cx="2985211" cy="67174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0">
            <a:off x="15638674" y="4807606"/>
            <a:ext cx="3907427" cy="7571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85459" y="9149015"/>
            <a:ext cx="317776" cy="21429"/>
            <a:chOff x="3485459" y="9149015"/>
            <a:chExt cx="317776" cy="2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3420000">
              <a:off x="3485459" y="9149015"/>
              <a:ext cx="317776" cy="2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1EC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49901" y="-161905"/>
            <a:ext cx="1035814" cy="10447619"/>
            <a:chOff x="17249901" y="-161905"/>
            <a:chExt cx="1035814" cy="104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49901" y="-161905"/>
              <a:ext cx="1035814" cy="104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0072" y="1191837"/>
            <a:ext cx="16089555" cy="8440816"/>
            <a:chOff x="670072" y="1191837"/>
            <a:chExt cx="16089555" cy="84408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072" y="1191837"/>
              <a:ext cx="16089555" cy="844081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15790099" y="4858081"/>
            <a:ext cx="3705527" cy="55522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2644" y="417066"/>
            <a:ext cx="705762" cy="7930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8478" y="553704"/>
            <a:ext cx="1528851" cy="56786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4482" y="487390"/>
            <a:ext cx="748791" cy="73081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64175" y="491769"/>
            <a:ext cx="3811783" cy="102411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1EC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49901" y="-161905"/>
            <a:ext cx="1035814" cy="10447619"/>
            <a:chOff x="17249901" y="-161905"/>
            <a:chExt cx="1035814" cy="104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49901" y="-161905"/>
              <a:ext cx="1035814" cy="104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9051" y="1158333"/>
            <a:ext cx="16200312" cy="8621259"/>
            <a:chOff x="719051" y="1158333"/>
            <a:chExt cx="16200312" cy="86212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9051" y="1158333"/>
              <a:ext cx="16200312" cy="862125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15790099" y="4858081"/>
            <a:ext cx="3705527" cy="55522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2644" y="417066"/>
            <a:ext cx="705762" cy="7930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8478" y="553704"/>
            <a:ext cx="1528851" cy="56786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4482" y="487390"/>
            <a:ext cx="748791" cy="73081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1EC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49901" y="-161905"/>
            <a:ext cx="1035814" cy="10447619"/>
            <a:chOff x="17249901" y="-161905"/>
            <a:chExt cx="1035814" cy="104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49901" y="-161905"/>
              <a:ext cx="1035814" cy="104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9051" y="1152993"/>
            <a:ext cx="16109424" cy="8610273"/>
            <a:chOff x="719051" y="1152993"/>
            <a:chExt cx="16109424" cy="86102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9051" y="1152993"/>
              <a:ext cx="16109424" cy="861027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15790099" y="4858081"/>
            <a:ext cx="3705527" cy="55522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2644" y="417066"/>
            <a:ext cx="705762" cy="7930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8478" y="553704"/>
            <a:ext cx="1528851" cy="56786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4482" y="487390"/>
            <a:ext cx="748791" cy="73081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1EC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49901" y="-161905"/>
            <a:ext cx="1035814" cy="10447619"/>
            <a:chOff x="17249901" y="-161905"/>
            <a:chExt cx="1035814" cy="104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49901" y="-161905"/>
              <a:ext cx="1035814" cy="104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9051" y="1157748"/>
            <a:ext cx="16027555" cy="8474905"/>
            <a:chOff x="719051" y="1157748"/>
            <a:chExt cx="16027555" cy="8474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9051" y="1157748"/>
              <a:ext cx="16027555" cy="847490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15790099" y="4858081"/>
            <a:ext cx="3705527" cy="55522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2644" y="417066"/>
            <a:ext cx="705762" cy="7930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8478" y="553704"/>
            <a:ext cx="1528851" cy="56786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4482" y="487390"/>
            <a:ext cx="748791" cy="73081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A201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78301" y="5363415"/>
            <a:ext cx="4775567" cy="20361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249901" y="-66667"/>
            <a:ext cx="1092957" cy="10352381"/>
            <a:chOff x="17249901" y="-66667"/>
            <a:chExt cx="1092957" cy="103523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49901" y="-66667"/>
              <a:ext cx="1092957" cy="103523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20559" y="337704"/>
            <a:ext cx="1647249" cy="924319"/>
            <a:chOff x="16120559" y="337704"/>
            <a:chExt cx="1647249" cy="9243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20559" y="337704"/>
              <a:ext cx="1647249" cy="9243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5790099" y="4858081"/>
            <a:ext cx="3705527" cy="5552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5268107" y="-5268107"/>
            <a:ext cx="10536213" cy="10536213"/>
            <a:chOff x="-5268107" y="-5268107"/>
            <a:chExt cx="10536213" cy="105362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68107" y="-5268107"/>
              <a:ext cx="10536213" cy="105362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61649" y="6375166"/>
            <a:ext cx="317776" cy="21429"/>
            <a:chOff x="4361649" y="6375166"/>
            <a:chExt cx="317776" cy="2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3420000">
              <a:off x="4361649" y="6375166"/>
              <a:ext cx="317776" cy="2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1EC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49901" y="-161905"/>
            <a:ext cx="1035814" cy="10447619"/>
            <a:chOff x="17249901" y="-161905"/>
            <a:chExt cx="1035814" cy="104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49901" y="-161905"/>
              <a:ext cx="1035814" cy="104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20559" y="337704"/>
            <a:ext cx="1647249" cy="924319"/>
            <a:chOff x="16120559" y="337704"/>
            <a:chExt cx="1647249" cy="9243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20559" y="337704"/>
              <a:ext cx="1647249" cy="9243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0122" y="997154"/>
            <a:ext cx="14027029" cy="8960344"/>
            <a:chOff x="1710122" y="997154"/>
            <a:chExt cx="14027029" cy="89603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0122" y="997154"/>
              <a:ext cx="14027029" cy="89603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83673" y="1763265"/>
            <a:ext cx="5632653" cy="6530612"/>
            <a:chOff x="9983673" y="1763265"/>
            <a:chExt cx="5632653" cy="65306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83673" y="1763265"/>
              <a:ext cx="5632653" cy="65306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68057" y="8522449"/>
            <a:ext cx="4291127" cy="1190670"/>
            <a:chOff x="10868057" y="8522449"/>
            <a:chExt cx="4291127" cy="11906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68057" y="8522449"/>
              <a:ext cx="4291127" cy="119067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5400000">
            <a:off x="15790099" y="4858081"/>
            <a:ext cx="3705527" cy="55522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2644" y="417066"/>
            <a:ext cx="705762" cy="79301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8954" y="473180"/>
            <a:ext cx="750736" cy="66556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4482" y="487390"/>
            <a:ext cx="722362" cy="73081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1EC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49901" y="-161905"/>
            <a:ext cx="1035814" cy="10447619"/>
            <a:chOff x="17249901" y="-161905"/>
            <a:chExt cx="1035814" cy="104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49901" y="-161905"/>
              <a:ext cx="1035814" cy="104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20559" y="337704"/>
            <a:ext cx="1647249" cy="924319"/>
            <a:chOff x="16120559" y="337704"/>
            <a:chExt cx="1647249" cy="9243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20559" y="337704"/>
              <a:ext cx="1647249" cy="9243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55232" y="1262022"/>
            <a:ext cx="14016066" cy="8729496"/>
            <a:chOff x="1955232" y="1262022"/>
            <a:chExt cx="14016066" cy="87294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5232" y="1262022"/>
              <a:ext cx="14016066" cy="872949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5790099" y="4858081"/>
            <a:ext cx="3705527" cy="55522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2644" y="417066"/>
            <a:ext cx="705762" cy="79301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8954" y="473180"/>
            <a:ext cx="750736" cy="66556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4482" y="487390"/>
            <a:ext cx="722362" cy="73081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1EC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49901" y="-161905"/>
            <a:ext cx="1035814" cy="10447619"/>
            <a:chOff x="17249901" y="-161905"/>
            <a:chExt cx="1035814" cy="104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49901" y="-161905"/>
              <a:ext cx="1035814" cy="104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20559" y="337704"/>
            <a:ext cx="1647249" cy="924319"/>
            <a:chOff x="16120559" y="337704"/>
            <a:chExt cx="1647249" cy="9243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20559" y="337704"/>
              <a:ext cx="1647249" cy="9243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4000" y="1558883"/>
            <a:ext cx="14916559" cy="7893109"/>
            <a:chOff x="1204000" y="1558883"/>
            <a:chExt cx="14916559" cy="78931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4000" y="1558883"/>
              <a:ext cx="14916559" cy="789310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5790099" y="4858081"/>
            <a:ext cx="3705527" cy="55522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2644" y="417066"/>
            <a:ext cx="705762" cy="79301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8954" y="473180"/>
            <a:ext cx="750736" cy="66556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4482" y="487390"/>
            <a:ext cx="722362" cy="73081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A201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78301" y="5363415"/>
            <a:ext cx="5759224" cy="20361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249901" y="-66667"/>
            <a:ext cx="1092957" cy="10352381"/>
            <a:chOff x="17249901" y="-66667"/>
            <a:chExt cx="1092957" cy="103523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49901" y="-66667"/>
              <a:ext cx="1092957" cy="103523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20559" y="337704"/>
            <a:ext cx="1647249" cy="924319"/>
            <a:chOff x="16120559" y="337704"/>
            <a:chExt cx="1647249" cy="9243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20559" y="337704"/>
              <a:ext cx="1647249" cy="9243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5790099" y="4858081"/>
            <a:ext cx="3705527" cy="5552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5268107" y="-5268107"/>
            <a:ext cx="10536213" cy="10536213"/>
            <a:chOff x="-5268107" y="-5268107"/>
            <a:chExt cx="10536213" cy="105362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68107" y="-5268107"/>
              <a:ext cx="10536213" cy="105362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61649" y="6375166"/>
            <a:ext cx="317776" cy="21429"/>
            <a:chOff x="4361649" y="6375166"/>
            <a:chExt cx="317776" cy="2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3420000">
              <a:off x="4361649" y="6375166"/>
              <a:ext cx="317776" cy="2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1EC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49901" y="-161905"/>
            <a:ext cx="1035814" cy="10447619"/>
            <a:chOff x="17249901" y="-161905"/>
            <a:chExt cx="1035814" cy="104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49901" y="-161905"/>
              <a:ext cx="1035814" cy="104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8575" y="1021567"/>
            <a:ext cx="15465751" cy="9153689"/>
            <a:chOff x="928575" y="1021567"/>
            <a:chExt cx="15465751" cy="91536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8575" y="1021567"/>
              <a:ext cx="15465751" cy="91536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20559" y="337704"/>
            <a:ext cx="1647249" cy="924319"/>
            <a:chOff x="16120559" y="337704"/>
            <a:chExt cx="1647249" cy="9243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20559" y="337704"/>
              <a:ext cx="1647249" cy="9243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5790099" y="4858081"/>
            <a:ext cx="3705527" cy="55522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2644" y="417066"/>
            <a:ext cx="705762" cy="79301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8478" y="553704"/>
            <a:ext cx="465479" cy="56786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4482" y="487390"/>
            <a:ext cx="723686" cy="73081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A201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60113" y="5318806"/>
            <a:ext cx="3205538" cy="202080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64097" y="7362735"/>
            <a:ext cx="2402439" cy="280814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03812" y="7372964"/>
            <a:ext cx="3763410" cy="282542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41050" y="7422764"/>
            <a:ext cx="748792" cy="279220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15621" y="7362735"/>
            <a:ext cx="755153" cy="28271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361649" y="6375166"/>
            <a:ext cx="317776" cy="21429"/>
            <a:chOff x="4361649" y="6375166"/>
            <a:chExt cx="317776" cy="2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3420000">
              <a:off x="4361649" y="6375166"/>
              <a:ext cx="317776" cy="2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49901" y="-66667"/>
            <a:ext cx="1035814" cy="10352381"/>
            <a:chOff x="17249901" y="-66667"/>
            <a:chExt cx="1035814" cy="103523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249901" y="-66667"/>
              <a:ext cx="1035814" cy="103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20559" y="337704"/>
            <a:ext cx="1647249" cy="924319"/>
            <a:chOff x="16120559" y="337704"/>
            <a:chExt cx="1647249" cy="9243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120559" y="337704"/>
              <a:ext cx="1647249" cy="9243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5400000">
            <a:off x="15790099" y="4858081"/>
            <a:ext cx="3705527" cy="55522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5268107" y="-5268107"/>
            <a:ext cx="10536213" cy="10536213"/>
            <a:chOff x="-5268107" y="-5268107"/>
            <a:chExt cx="10536213" cy="1053621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5268107" y="-5268107"/>
              <a:ext cx="10536213" cy="10536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1EC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49901" y="-161905"/>
            <a:ext cx="1035814" cy="10447619"/>
            <a:chOff x="17249901" y="-161905"/>
            <a:chExt cx="1035814" cy="104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49901" y="-161905"/>
              <a:ext cx="1035814" cy="104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8575" y="1021567"/>
            <a:ext cx="15465751" cy="9153689"/>
            <a:chOff x="928575" y="1021567"/>
            <a:chExt cx="15465751" cy="91536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8575" y="1021567"/>
              <a:ext cx="15465751" cy="91536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8575" y="1021567"/>
            <a:ext cx="15465751" cy="9153689"/>
            <a:chOff x="928575" y="1021567"/>
            <a:chExt cx="15465751" cy="91536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8575" y="1021567"/>
              <a:ext cx="15465751" cy="91536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15332" y="4115508"/>
            <a:ext cx="6442764" cy="748685"/>
            <a:chOff x="4715332" y="4115508"/>
            <a:chExt cx="6442764" cy="7486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15332" y="4115508"/>
              <a:ext cx="6442764" cy="7486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51528" y="1328651"/>
            <a:ext cx="3163804" cy="3535542"/>
            <a:chOff x="1551528" y="1328651"/>
            <a:chExt cx="3163804" cy="353554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1528" y="1328651"/>
              <a:ext cx="3163804" cy="353554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5400000">
            <a:off x="15790099" y="4858081"/>
            <a:ext cx="3705527" cy="55522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2644" y="417066"/>
            <a:ext cx="705762" cy="79301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8478" y="553704"/>
            <a:ext cx="465479" cy="56786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4482" y="487390"/>
            <a:ext cx="723686" cy="73081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1EC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49901" y="-161905"/>
            <a:ext cx="1035814" cy="10447619"/>
            <a:chOff x="17249901" y="-161905"/>
            <a:chExt cx="1035814" cy="104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49901" y="-161905"/>
              <a:ext cx="1035814" cy="104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1291" y="1265532"/>
            <a:ext cx="16016976" cy="8415224"/>
            <a:chOff x="811291" y="1265532"/>
            <a:chExt cx="16016976" cy="84152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1291" y="1265532"/>
              <a:ext cx="16016976" cy="84152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99906" y="5697959"/>
            <a:ext cx="2112938" cy="555102"/>
            <a:chOff x="9499906" y="5697959"/>
            <a:chExt cx="2112938" cy="55510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99906" y="5697959"/>
              <a:ext cx="2112938" cy="55510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5790099" y="4858081"/>
            <a:ext cx="3705527" cy="55522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2644" y="417066"/>
            <a:ext cx="705762" cy="79301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8478" y="553704"/>
            <a:ext cx="465479" cy="56786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4482" y="487390"/>
            <a:ext cx="723686" cy="73081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1EC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49901" y="-161905"/>
            <a:ext cx="1035814" cy="10447619"/>
            <a:chOff x="17249901" y="-161905"/>
            <a:chExt cx="1035814" cy="104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49901" y="-161905"/>
              <a:ext cx="1035814" cy="104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4766" y="1528106"/>
            <a:ext cx="15883005" cy="8462257"/>
            <a:chOff x="604766" y="1528106"/>
            <a:chExt cx="15883005" cy="84622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4766" y="1528106"/>
              <a:ext cx="15883005" cy="84622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15790099" y="4858081"/>
            <a:ext cx="3705527" cy="55522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2644" y="417066"/>
            <a:ext cx="705762" cy="7930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8478" y="553704"/>
            <a:ext cx="465479" cy="56786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4482" y="487390"/>
            <a:ext cx="723686" cy="73081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18099" y="1032868"/>
            <a:ext cx="7142048" cy="80000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7623" y="4696600"/>
            <a:ext cx="7275915" cy="78584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7623" y="7648457"/>
            <a:ext cx="6234848" cy="78584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18781" y="4607334"/>
            <a:ext cx="1963790" cy="100815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303659" y="4096494"/>
            <a:ext cx="2068657" cy="66650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1EC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49901" y="-161905"/>
            <a:ext cx="1035814" cy="10447619"/>
            <a:chOff x="17249901" y="-161905"/>
            <a:chExt cx="1035814" cy="104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49901" y="-161905"/>
              <a:ext cx="1035814" cy="104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9051" y="1600000"/>
            <a:ext cx="16052631" cy="7779328"/>
            <a:chOff x="719051" y="1600000"/>
            <a:chExt cx="16052631" cy="77793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9051" y="1600000"/>
              <a:ext cx="16052631" cy="77793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934694" y="5779592"/>
            <a:ext cx="551619" cy="424490"/>
            <a:chOff x="13934694" y="5779592"/>
            <a:chExt cx="551619" cy="4244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4694" y="5779592"/>
              <a:ext cx="551619" cy="4244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85584" y="5473337"/>
            <a:ext cx="551619" cy="306254"/>
            <a:chOff x="7785584" y="5473337"/>
            <a:chExt cx="551619" cy="3062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85584" y="5473337"/>
              <a:ext cx="551619" cy="3062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98046" y="1224490"/>
            <a:ext cx="1485100" cy="1617436"/>
            <a:chOff x="6198046" y="1224490"/>
            <a:chExt cx="1485100" cy="161743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98046" y="1224490"/>
              <a:ext cx="1485100" cy="161743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5400000">
            <a:off x="15790099" y="4858081"/>
            <a:ext cx="3705527" cy="55522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2644" y="417066"/>
            <a:ext cx="705762" cy="79301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8478" y="553704"/>
            <a:ext cx="963041" cy="56786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4482" y="487390"/>
            <a:ext cx="723686" cy="73081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1EC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49901" y="-161905"/>
            <a:ext cx="1035814" cy="10447619"/>
            <a:chOff x="17249901" y="-161905"/>
            <a:chExt cx="1035814" cy="104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49901" y="-161905"/>
              <a:ext cx="1035814" cy="104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8575" y="1021567"/>
            <a:ext cx="15465751" cy="9153689"/>
            <a:chOff x="928575" y="1021567"/>
            <a:chExt cx="15465751" cy="91536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8575" y="1021567"/>
              <a:ext cx="15465751" cy="91536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20559" y="337704"/>
            <a:ext cx="1647249" cy="924319"/>
            <a:chOff x="16120559" y="337704"/>
            <a:chExt cx="1647249" cy="9243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20559" y="337704"/>
              <a:ext cx="1647249" cy="9243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5790099" y="4858081"/>
            <a:ext cx="3705527" cy="55522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2644" y="417066"/>
            <a:ext cx="705762" cy="79301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8478" y="553704"/>
            <a:ext cx="551479" cy="56786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4482" y="487390"/>
            <a:ext cx="723686" cy="73081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1EC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49901" y="-161905"/>
            <a:ext cx="1035814" cy="10447619"/>
            <a:chOff x="17249901" y="-161905"/>
            <a:chExt cx="1035814" cy="104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49901" y="-161905"/>
              <a:ext cx="1035814" cy="104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8575" y="1021567"/>
            <a:ext cx="15465751" cy="9153689"/>
            <a:chOff x="928575" y="1021567"/>
            <a:chExt cx="15465751" cy="91536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8575" y="1021567"/>
              <a:ext cx="15465751" cy="91536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8575" y="1021567"/>
            <a:ext cx="15465751" cy="9153689"/>
            <a:chOff x="928575" y="1021567"/>
            <a:chExt cx="15465751" cy="91536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8575" y="1021567"/>
              <a:ext cx="15465751" cy="915368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5790099" y="4858081"/>
            <a:ext cx="3705527" cy="55522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2644" y="417066"/>
            <a:ext cx="705762" cy="79301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8478" y="553704"/>
            <a:ext cx="551479" cy="56786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4482" y="487390"/>
            <a:ext cx="723686" cy="7308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69841" y="4172246"/>
            <a:ext cx="1165715" cy="1864579"/>
            <a:chOff x="10069841" y="4172246"/>
            <a:chExt cx="1165715" cy="186457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69841" y="4172246"/>
              <a:ext cx="1165715" cy="18645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62175" y="7109685"/>
            <a:ext cx="6381047" cy="2235277"/>
            <a:chOff x="7462175" y="7109685"/>
            <a:chExt cx="6381047" cy="223527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62175" y="7109685"/>
              <a:ext cx="6381047" cy="22352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577097" y="7977434"/>
            <a:ext cx="954331" cy="1122249"/>
            <a:chOff x="12577097" y="7977434"/>
            <a:chExt cx="954331" cy="112224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577097" y="7977434"/>
              <a:ext cx="954331" cy="11222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1EC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49901" y="-161905"/>
            <a:ext cx="1035814" cy="10447619"/>
            <a:chOff x="17249901" y="-161905"/>
            <a:chExt cx="1035814" cy="104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49901" y="-161905"/>
              <a:ext cx="1035814" cy="104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9051" y="1257143"/>
            <a:ext cx="15959124" cy="8408163"/>
            <a:chOff x="719051" y="1257143"/>
            <a:chExt cx="15959124" cy="84081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9051" y="1257143"/>
              <a:ext cx="15959124" cy="840816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15790099" y="4858081"/>
            <a:ext cx="3705527" cy="55522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2644" y="417066"/>
            <a:ext cx="705762" cy="7930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8478" y="553704"/>
            <a:ext cx="551479" cy="56786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4482" y="487390"/>
            <a:ext cx="723686" cy="73081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1EC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49901" y="-161905"/>
            <a:ext cx="1035814" cy="10447619"/>
            <a:chOff x="17249901" y="-161905"/>
            <a:chExt cx="1035814" cy="104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49901" y="-161905"/>
              <a:ext cx="1035814" cy="104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1291" y="1333152"/>
            <a:ext cx="15944460" cy="8152562"/>
            <a:chOff x="811291" y="1333152"/>
            <a:chExt cx="15944460" cy="81525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1291" y="1333152"/>
              <a:ext cx="15944460" cy="81525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15790099" y="4858081"/>
            <a:ext cx="3705527" cy="55522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2644" y="417066"/>
            <a:ext cx="705762" cy="7930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8478" y="553704"/>
            <a:ext cx="551479" cy="56786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4482" y="487390"/>
            <a:ext cx="723686" cy="73081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A201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97349" y="5470863"/>
            <a:ext cx="11865862" cy="28430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249901" y="-66667"/>
            <a:ext cx="1092957" cy="10352381"/>
            <a:chOff x="17249901" y="-66667"/>
            <a:chExt cx="1092957" cy="103523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49901" y="-66667"/>
              <a:ext cx="1092957" cy="103523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20559" y="337704"/>
            <a:ext cx="1647249" cy="924319"/>
            <a:chOff x="16120559" y="337704"/>
            <a:chExt cx="1647249" cy="9243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20559" y="337704"/>
              <a:ext cx="1647249" cy="9243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5790099" y="4858081"/>
            <a:ext cx="3705527" cy="5552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5268107" y="-5268107"/>
            <a:ext cx="10536213" cy="10536213"/>
            <a:chOff x="-5268107" y="-5268107"/>
            <a:chExt cx="10536213" cy="105362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68107" y="-5268107"/>
              <a:ext cx="10536213" cy="105362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61649" y="6375166"/>
            <a:ext cx="317776" cy="21429"/>
            <a:chOff x="4361649" y="6375166"/>
            <a:chExt cx="317776" cy="2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3420000">
              <a:off x="4361649" y="6375166"/>
              <a:ext cx="317776" cy="2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1EC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49901" y="-161905"/>
            <a:ext cx="1035814" cy="10447619"/>
            <a:chOff x="17249901" y="-161905"/>
            <a:chExt cx="1035814" cy="104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49901" y="-161905"/>
              <a:ext cx="1035814" cy="104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63621" y="964501"/>
            <a:ext cx="12701330" cy="9321213"/>
            <a:chOff x="2563621" y="964501"/>
            <a:chExt cx="12701330" cy="93212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3621" y="964501"/>
              <a:ext cx="12701330" cy="932121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15790099" y="4858081"/>
            <a:ext cx="3705527" cy="5552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120559" y="337704"/>
            <a:ext cx="1647249" cy="924319"/>
            <a:chOff x="16120559" y="337704"/>
            <a:chExt cx="1647249" cy="9243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20559" y="337704"/>
              <a:ext cx="1647249" cy="9243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42667" y="310611"/>
            <a:ext cx="6403600" cy="110993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2644" y="417066"/>
            <a:ext cx="705762" cy="7930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8478" y="553703"/>
            <a:ext cx="2714908" cy="56786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4482" y="487390"/>
            <a:ext cx="708486" cy="73081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A201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78301" y="5363415"/>
            <a:ext cx="5945843" cy="20361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249901" y="-66667"/>
            <a:ext cx="1092957" cy="10352381"/>
            <a:chOff x="17249901" y="-66667"/>
            <a:chExt cx="1092957" cy="103523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49901" y="-66667"/>
              <a:ext cx="1092957" cy="103523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20559" y="337704"/>
            <a:ext cx="1647249" cy="924319"/>
            <a:chOff x="16120559" y="337704"/>
            <a:chExt cx="1647249" cy="9243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20559" y="337704"/>
              <a:ext cx="1647249" cy="9243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5790099" y="4858081"/>
            <a:ext cx="3705527" cy="5552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5268107" y="-5268107"/>
            <a:ext cx="10536213" cy="10536213"/>
            <a:chOff x="-5268107" y="-5268107"/>
            <a:chExt cx="10536213" cy="105362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68107" y="-5268107"/>
              <a:ext cx="10536213" cy="105362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61649" y="6375166"/>
            <a:ext cx="317776" cy="21429"/>
            <a:chOff x="4361649" y="6375166"/>
            <a:chExt cx="317776" cy="2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3420000">
              <a:off x="4361649" y="6375166"/>
              <a:ext cx="317776" cy="2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1EC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49901" y="-161905"/>
            <a:ext cx="1035814" cy="10447619"/>
            <a:chOff x="17249901" y="-161905"/>
            <a:chExt cx="1035814" cy="104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49901" y="-161905"/>
              <a:ext cx="1035814" cy="104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8575" y="1021567"/>
            <a:ext cx="15465751" cy="9153689"/>
            <a:chOff x="928575" y="1021567"/>
            <a:chExt cx="15465751" cy="91536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8575" y="1021567"/>
              <a:ext cx="15465751" cy="91536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20559" y="337704"/>
            <a:ext cx="1647249" cy="924319"/>
            <a:chOff x="16120559" y="337704"/>
            <a:chExt cx="1647249" cy="9243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20559" y="337704"/>
              <a:ext cx="1647249" cy="9243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5790099" y="4858081"/>
            <a:ext cx="3705527" cy="55522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2644" y="417066"/>
            <a:ext cx="705762" cy="79301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8478" y="553703"/>
            <a:ext cx="2714908" cy="56786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4482" y="487390"/>
            <a:ext cx="708486" cy="73081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1EC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49901" y="-161905"/>
            <a:ext cx="1035814" cy="10447619"/>
            <a:chOff x="17249901" y="-161905"/>
            <a:chExt cx="1035814" cy="104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49901" y="-161905"/>
              <a:ext cx="1035814" cy="104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8575" y="1021567"/>
            <a:ext cx="15465751" cy="9153689"/>
            <a:chOff x="928575" y="1021567"/>
            <a:chExt cx="15465751" cy="91536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8575" y="1021567"/>
              <a:ext cx="15465751" cy="91536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8575" y="1021567"/>
            <a:ext cx="15465751" cy="9153689"/>
            <a:chOff x="928575" y="1021567"/>
            <a:chExt cx="15465751" cy="91536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8575" y="1021567"/>
              <a:ext cx="15465751" cy="91536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85261" y="5398412"/>
            <a:ext cx="6928873" cy="4263922"/>
            <a:chOff x="7185261" y="5398412"/>
            <a:chExt cx="6928873" cy="42639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85261" y="5398412"/>
              <a:ext cx="6928873" cy="426392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15790099" y="4858081"/>
            <a:ext cx="3705527" cy="55522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2644" y="417066"/>
            <a:ext cx="705762" cy="79301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8478" y="553703"/>
            <a:ext cx="2714908" cy="56786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4482" y="487390"/>
            <a:ext cx="708486" cy="73081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1EC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49901" y="-161905"/>
            <a:ext cx="1035814" cy="10447619"/>
            <a:chOff x="17249901" y="-161905"/>
            <a:chExt cx="1035814" cy="104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49901" y="-161905"/>
              <a:ext cx="1035814" cy="104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20559" y="337704"/>
            <a:ext cx="1647249" cy="924319"/>
            <a:chOff x="16120559" y="337704"/>
            <a:chExt cx="1647249" cy="9243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20559" y="337704"/>
              <a:ext cx="1647249" cy="9243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9051" y="1245696"/>
            <a:ext cx="15925847" cy="8711045"/>
            <a:chOff x="719051" y="1245696"/>
            <a:chExt cx="15925847" cy="87110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9051" y="1245696"/>
              <a:ext cx="15925847" cy="871104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5790099" y="4858081"/>
            <a:ext cx="3705527" cy="55522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2644" y="417066"/>
            <a:ext cx="705762" cy="79301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8478" y="553703"/>
            <a:ext cx="2714908" cy="56786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4482" y="487390"/>
            <a:ext cx="708486" cy="73081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81345" y="310611"/>
            <a:ext cx="6362971" cy="110041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1EC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49901" y="-161905"/>
            <a:ext cx="1035814" cy="10447619"/>
            <a:chOff x="17249901" y="-161905"/>
            <a:chExt cx="1035814" cy="104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49901" y="-161905"/>
              <a:ext cx="1035814" cy="104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20559" y="337704"/>
            <a:ext cx="1647249" cy="924319"/>
            <a:chOff x="16120559" y="337704"/>
            <a:chExt cx="1647249" cy="9243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20559" y="337704"/>
              <a:ext cx="1647249" cy="9243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8367" y="1131410"/>
            <a:ext cx="12587041" cy="8992128"/>
            <a:chOff x="2318367" y="1131410"/>
            <a:chExt cx="12587041" cy="89921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8367" y="1131410"/>
              <a:ext cx="12587041" cy="899212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5790099" y="4858081"/>
            <a:ext cx="3705527" cy="55522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2644" y="417066"/>
            <a:ext cx="705762" cy="79301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8478" y="553703"/>
            <a:ext cx="2714908" cy="56786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4482" y="487390"/>
            <a:ext cx="708486" cy="730819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A201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78301" y="5363415"/>
            <a:ext cx="7678548" cy="21508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249901" y="-66667"/>
            <a:ext cx="1092957" cy="10352381"/>
            <a:chOff x="17249901" y="-66667"/>
            <a:chExt cx="1092957" cy="103523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49901" y="-66667"/>
              <a:ext cx="1092957" cy="103523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20559" y="337704"/>
            <a:ext cx="1647249" cy="924319"/>
            <a:chOff x="16120559" y="337704"/>
            <a:chExt cx="1647249" cy="9243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20559" y="337704"/>
              <a:ext cx="1647249" cy="9243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5790099" y="4858081"/>
            <a:ext cx="3705527" cy="5552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5268107" y="-5268107"/>
            <a:ext cx="10536213" cy="10536213"/>
            <a:chOff x="-5268107" y="-5268107"/>
            <a:chExt cx="10536213" cy="105362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68107" y="-5268107"/>
              <a:ext cx="10536213" cy="105362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61649" y="6375166"/>
            <a:ext cx="317776" cy="21429"/>
            <a:chOff x="4361649" y="6375166"/>
            <a:chExt cx="317776" cy="2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3420000">
              <a:off x="4361649" y="6375166"/>
              <a:ext cx="317776" cy="2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1EC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49901" y="-161905"/>
            <a:ext cx="1035814" cy="10447619"/>
            <a:chOff x="17249901" y="-161905"/>
            <a:chExt cx="1035814" cy="104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49901" y="-161905"/>
              <a:ext cx="1035814" cy="104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8575" y="1021567"/>
            <a:ext cx="15465751" cy="9153689"/>
            <a:chOff x="928575" y="1021567"/>
            <a:chExt cx="15465751" cy="91536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8575" y="1021567"/>
              <a:ext cx="15465751" cy="91536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20559" y="337704"/>
            <a:ext cx="1647249" cy="924319"/>
            <a:chOff x="16120559" y="337704"/>
            <a:chExt cx="1647249" cy="9243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20559" y="337704"/>
              <a:ext cx="1647249" cy="9243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5790099" y="4858081"/>
            <a:ext cx="3705527" cy="55522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2644" y="417066"/>
            <a:ext cx="705762" cy="79301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8954" y="482703"/>
            <a:ext cx="1414918" cy="69413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4482" y="487390"/>
            <a:ext cx="736677" cy="73081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1EC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49901" y="-161905"/>
            <a:ext cx="1035814" cy="10447619"/>
            <a:chOff x="17249901" y="-161905"/>
            <a:chExt cx="1035814" cy="104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49901" y="-161905"/>
              <a:ext cx="1035814" cy="104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8575" y="1021567"/>
            <a:ext cx="15465751" cy="9153689"/>
            <a:chOff x="928575" y="1021567"/>
            <a:chExt cx="15465751" cy="91536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8575" y="1021567"/>
              <a:ext cx="15465751" cy="91536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8575" y="1360597"/>
            <a:ext cx="15465751" cy="9153689"/>
            <a:chOff x="928575" y="1360597"/>
            <a:chExt cx="15465751" cy="91536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8575" y="1360597"/>
              <a:ext cx="15465751" cy="915368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5790099" y="4858081"/>
            <a:ext cx="3705527" cy="55522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2644" y="417066"/>
            <a:ext cx="705762" cy="79301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8954" y="482703"/>
            <a:ext cx="1414918" cy="69413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4482" y="487390"/>
            <a:ext cx="736677" cy="7308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07043" y="5267302"/>
            <a:ext cx="4094198" cy="855005"/>
            <a:chOff x="1307043" y="5267302"/>
            <a:chExt cx="4094198" cy="8550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7043" y="5267302"/>
              <a:ext cx="4094198" cy="8550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48642" y="7446085"/>
            <a:ext cx="2384720" cy="1767163"/>
            <a:chOff x="11248642" y="7446085"/>
            <a:chExt cx="2384720" cy="176716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48642" y="7446085"/>
              <a:ext cx="2384720" cy="17671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427690" y="8043810"/>
            <a:ext cx="831358" cy="1046349"/>
            <a:chOff x="11427690" y="8043810"/>
            <a:chExt cx="831358" cy="104634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27690" y="8043810"/>
              <a:ext cx="831358" cy="10463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80952" y="1632653"/>
            <a:ext cx="10533333" cy="2521014"/>
            <a:chOff x="5380952" y="1632653"/>
            <a:chExt cx="10533333" cy="25210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80952" y="1632653"/>
              <a:ext cx="10533333" cy="25210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1EC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49901" y="-161905"/>
            <a:ext cx="1035814" cy="10447619"/>
            <a:chOff x="17249901" y="-161905"/>
            <a:chExt cx="1035814" cy="104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49901" y="-161905"/>
              <a:ext cx="1035814" cy="104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15790099" y="4858081"/>
            <a:ext cx="3705527" cy="5552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20559" y="337704"/>
            <a:ext cx="1647249" cy="924319"/>
            <a:chOff x="16120559" y="337704"/>
            <a:chExt cx="1647249" cy="9243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20559" y="337704"/>
              <a:ext cx="1647249" cy="9243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9051" y="1474267"/>
            <a:ext cx="16031796" cy="7946141"/>
            <a:chOff x="719051" y="1474267"/>
            <a:chExt cx="16031796" cy="79461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9051" y="1474267"/>
              <a:ext cx="16031796" cy="794614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2644" y="417066"/>
            <a:ext cx="705762" cy="79301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8954" y="482703"/>
            <a:ext cx="1414918" cy="69413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4482" y="487390"/>
            <a:ext cx="736677" cy="73081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3">
    <p:bg>
      <p:bgPr shadeToTitle="0">
        <a:solidFill>
          <a:srgbClr val="f1ec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7249900" y="-161905"/>
            <a:ext cx="1035814" cy="10447619"/>
            <a:chOff x="17249900" y="-161905"/>
            <a:chExt cx="1035814" cy="104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7249900" y="-161905"/>
              <a:ext cx="1035814" cy="104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6120559" y="337704"/>
            <a:ext cx="1647249" cy="924319"/>
            <a:chOff x="16120559" y="337704"/>
            <a:chExt cx="1647249" cy="9243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120559" y="337704"/>
              <a:ext cx="1647249" cy="9243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719051" y="1743919"/>
            <a:ext cx="16061079" cy="7496897"/>
            <a:chOff x="719051" y="1743919"/>
            <a:chExt cx="16061079" cy="74968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719051" y="1743919"/>
              <a:ext cx="16061079" cy="749689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5400000">
            <a:off x="15790099" y="4858081"/>
            <a:ext cx="3705527" cy="55522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22644" y="417066"/>
            <a:ext cx="705762" cy="793010"/>
          </a:xfrm>
          <a:prstGeom prst="rect">
            <a:avLst/>
          </a:prstGeom>
        </p:spPr>
      </p:pic>
      <p:pic>
        <p:nvPicPr>
          <p:cNvPr id="1004" name="Object 1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128954" y="482703"/>
            <a:ext cx="1414918" cy="694137"/>
          </a:xfrm>
          <a:prstGeom prst="rect">
            <a:avLst/>
          </a:prstGeom>
        </p:spPr>
      </p:pic>
      <p:pic>
        <p:nvPicPr>
          <p:cNvPr id="1005" name="Object 15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34482" y="487390"/>
            <a:ext cx="736677" cy="7308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4">
    <p:bg>
      <p:bgPr shadeToTitle="0">
        <a:solidFill>
          <a:srgbClr val="f1ec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7249900" y="-161905"/>
            <a:ext cx="1035814" cy="10447619"/>
            <a:chOff x="17249900" y="-161905"/>
            <a:chExt cx="1035814" cy="104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7249900" y="-161905"/>
              <a:ext cx="1035814" cy="104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6120559" y="337704"/>
            <a:ext cx="1647249" cy="924319"/>
            <a:chOff x="16120559" y="337704"/>
            <a:chExt cx="1647249" cy="9243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120559" y="337704"/>
              <a:ext cx="1647249" cy="9243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642861" y="1262022"/>
            <a:ext cx="16225132" cy="8251242"/>
            <a:chOff x="642861" y="1262022"/>
            <a:chExt cx="16225132" cy="82512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42861" y="1262022"/>
              <a:ext cx="16225132" cy="825124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5400000">
            <a:off x="15790099" y="4858081"/>
            <a:ext cx="3705527" cy="55522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22644" y="417066"/>
            <a:ext cx="705762" cy="793010"/>
          </a:xfrm>
          <a:prstGeom prst="rect">
            <a:avLst/>
          </a:prstGeom>
        </p:spPr>
      </p:pic>
      <p:pic>
        <p:nvPicPr>
          <p:cNvPr id="1004" name="Object 1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128954" y="482703"/>
            <a:ext cx="1414918" cy="694137"/>
          </a:xfrm>
          <a:prstGeom prst="rect">
            <a:avLst/>
          </a:prstGeom>
        </p:spPr>
      </p:pic>
      <p:pic>
        <p:nvPicPr>
          <p:cNvPr id="1005" name="Object 15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34482" y="487390"/>
            <a:ext cx="736677" cy="7308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1EC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49901" y="-161905"/>
            <a:ext cx="1035814" cy="10447619"/>
            <a:chOff x="17249901" y="-161905"/>
            <a:chExt cx="1035814" cy="104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49901" y="-161905"/>
              <a:ext cx="1035814" cy="104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20559" y="337704"/>
            <a:ext cx="1647249" cy="924319"/>
            <a:chOff x="16120559" y="337704"/>
            <a:chExt cx="1647249" cy="9243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20559" y="337704"/>
              <a:ext cx="1647249" cy="9243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15790099" y="4858081"/>
            <a:ext cx="3705527" cy="55522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2644" y="417066"/>
            <a:ext cx="705762" cy="79301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3747" y="3098012"/>
            <a:ext cx="3019744" cy="7904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80221" y="996247"/>
            <a:ext cx="4875410" cy="3723257"/>
            <a:chOff x="10480221" y="996247"/>
            <a:chExt cx="4875410" cy="37232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80221" y="996247"/>
              <a:ext cx="4875410" cy="37232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8954" y="492227"/>
            <a:ext cx="1093393" cy="64651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4482" y="487390"/>
            <a:ext cx="674353" cy="73081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700013" y="8560983"/>
            <a:ext cx="7032632" cy="13098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796250" y="996247"/>
            <a:ext cx="4326671" cy="3748705"/>
            <a:chOff x="10796250" y="996247"/>
            <a:chExt cx="4326671" cy="374870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96250" y="996247"/>
              <a:ext cx="4326671" cy="37487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18130" y="5486749"/>
            <a:ext cx="8178025" cy="14286"/>
            <a:chOff x="4518130" y="5486749"/>
            <a:chExt cx="8178025" cy="142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4518130" y="5486749"/>
              <a:ext cx="8178025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18650" y="5423851"/>
            <a:ext cx="16355825" cy="14286"/>
            <a:chOff x="318650" y="5423851"/>
            <a:chExt cx="16355825" cy="142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8650" y="5423851"/>
              <a:ext cx="16355825" cy="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59300" y="996247"/>
            <a:ext cx="4875410" cy="3723257"/>
            <a:chOff x="1459300" y="996247"/>
            <a:chExt cx="4875410" cy="372325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9300" y="996247"/>
              <a:ext cx="4875410" cy="37232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75329" y="996247"/>
            <a:ext cx="4326671" cy="3748705"/>
            <a:chOff x="1775329" y="996247"/>
            <a:chExt cx="4326671" cy="374870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75329" y="996247"/>
              <a:ext cx="4326671" cy="37487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480221" y="5834200"/>
            <a:ext cx="4875410" cy="3723257"/>
            <a:chOff x="10480221" y="5834200"/>
            <a:chExt cx="4875410" cy="372325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80221" y="5834200"/>
              <a:ext cx="4875410" cy="37232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796250" y="5834200"/>
            <a:ext cx="4326671" cy="3748705"/>
            <a:chOff x="10796250" y="5834200"/>
            <a:chExt cx="4326671" cy="374870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796250" y="5834200"/>
              <a:ext cx="4326671" cy="374870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59300" y="5834200"/>
            <a:ext cx="4875410" cy="3723257"/>
            <a:chOff x="1459300" y="5834200"/>
            <a:chExt cx="4875410" cy="372325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9300" y="5834200"/>
              <a:ext cx="4875410" cy="37232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75329" y="5834200"/>
            <a:ext cx="4326671" cy="3748705"/>
            <a:chOff x="1775329" y="5834200"/>
            <a:chExt cx="4326671" cy="374870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75329" y="5834200"/>
              <a:ext cx="4326671" cy="3748705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700013" y="3589283"/>
            <a:ext cx="7023108" cy="1319384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103843" y="3598806"/>
            <a:ext cx="6885451" cy="130986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771235" y="8560983"/>
            <a:ext cx="7051679" cy="130986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235376" y="9353297"/>
            <a:ext cx="2070945" cy="1019526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5113314" y="9362807"/>
            <a:ext cx="1485450" cy="997230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016288" y="4405983"/>
            <a:ext cx="1308335" cy="1019545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5111744" y="4381135"/>
            <a:ext cx="1294764" cy="101954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A201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78301" y="5363415"/>
            <a:ext cx="6086233" cy="20361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249901" y="-66667"/>
            <a:ext cx="1092957" cy="10352381"/>
            <a:chOff x="17249901" y="-66667"/>
            <a:chExt cx="1092957" cy="103523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49901" y="-66667"/>
              <a:ext cx="1092957" cy="103523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20559" y="337704"/>
            <a:ext cx="1647249" cy="924319"/>
            <a:chOff x="16120559" y="337704"/>
            <a:chExt cx="1647249" cy="9243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20559" y="337704"/>
              <a:ext cx="1647249" cy="9243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5790099" y="4858081"/>
            <a:ext cx="3705527" cy="5552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5268107" y="-5268107"/>
            <a:ext cx="10536213" cy="10536213"/>
            <a:chOff x="-5268107" y="-5268107"/>
            <a:chExt cx="10536213" cy="105362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68107" y="-5268107"/>
              <a:ext cx="10536213" cy="105362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61649" y="6375166"/>
            <a:ext cx="317776" cy="21429"/>
            <a:chOff x="4361649" y="6375166"/>
            <a:chExt cx="317776" cy="2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3420000">
              <a:off x="4361649" y="6375166"/>
              <a:ext cx="317776" cy="2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1EC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49900" y="-161905"/>
            <a:ext cx="1035814" cy="10447619"/>
            <a:chOff x="17249900" y="-161905"/>
            <a:chExt cx="1035814" cy="104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7249900" y="-161905"/>
              <a:ext cx="1035814" cy="104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20559" y="337704"/>
            <a:ext cx="1647249" cy="924319"/>
            <a:chOff x="16120559" y="337704"/>
            <a:chExt cx="1647249" cy="9243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120559" y="337704"/>
              <a:ext cx="1647249" cy="9243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15790099" y="4858081"/>
            <a:ext cx="3705527" cy="55522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22644" y="417066"/>
            <a:ext cx="705762" cy="7930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75776" y="1191325"/>
            <a:ext cx="7168168" cy="3870579"/>
            <a:chOff x="875776" y="1191325"/>
            <a:chExt cx="7168168" cy="38705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875776" y="1191325"/>
              <a:ext cx="7168168" cy="387057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22644" y="417066"/>
            <a:ext cx="705762" cy="7930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138478" y="553704"/>
            <a:ext cx="1065974" cy="56786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34482" y="487390"/>
            <a:ext cx="723686" cy="7308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9051" y="1437931"/>
            <a:ext cx="7819285" cy="2962039"/>
            <a:chOff x="719051" y="1437931"/>
            <a:chExt cx="7819285" cy="296203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719051" y="1437931"/>
              <a:ext cx="7819285" cy="29620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87537" y="2918951"/>
            <a:ext cx="6732239" cy="1103310"/>
            <a:chOff x="10087537" y="2918951"/>
            <a:chExt cx="6732239" cy="110331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0087537" y="2918951"/>
              <a:ext cx="6732239" cy="1103310"/>
            </a:xfrm>
            <a:prstGeom prst="rect">
              <a:avLst/>
            </a:prstGeom>
          </p:spPr>
        </p:pic>
      </p:grpSp>
      <p:pic>
        <p:nvPicPr>
          <p:cNvPr id="25" name="Object 24">
            <a:hlinkClick r:id="rId12" tooltip="https://www.chanee.link/"/>
          </p:cNvPr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0448270" y="3017823"/>
            <a:ext cx="6213490" cy="109596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0774306" y="4160058"/>
            <a:ext cx="5383254" cy="53699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322832" y="3700164"/>
            <a:ext cx="714876" cy="976842"/>
            <a:chOff x="16322832" y="3700164"/>
            <a:chExt cx="714876" cy="97684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 rot="20700000">
              <a:off x="16322832" y="3700164"/>
              <a:ext cx="714876" cy="9768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5723743"/>
            <a:ext cx="17249900" cy="4561971"/>
            <a:chOff x="0" y="5723743"/>
            <a:chExt cx="17249900" cy="45619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0" y="5723743"/>
              <a:ext cx="17249900" cy="456197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11086383" y="6298388"/>
            <a:ext cx="1613895" cy="78727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11097810" y="7217968"/>
            <a:ext cx="4879876" cy="13449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1EC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973991" y="-125250"/>
            <a:ext cx="10536213" cy="10536213"/>
            <a:chOff x="8973991" y="-125250"/>
            <a:chExt cx="10536213" cy="105362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73991" y="-125250"/>
              <a:ext cx="10536213" cy="1053621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1994" y="569094"/>
            <a:ext cx="2279759" cy="123838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0457" y="1113892"/>
            <a:ext cx="6423070" cy="29532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496074" y="6888353"/>
            <a:ext cx="5579280" cy="3130694"/>
            <a:chOff x="15496074" y="6888353"/>
            <a:chExt cx="5579280" cy="313069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96074" y="6888353"/>
              <a:ext cx="5579280" cy="313069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4357" y="8355392"/>
            <a:ext cx="3484735" cy="65712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5907" y="3559354"/>
            <a:ext cx="3782516" cy="64485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0">
            <a:off x="15790099" y="4858081"/>
            <a:ext cx="3705527" cy="5552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971173" y="8616510"/>
            <a:ext cx="317776" cy="21429"/>
            <a:chOff x="3971173" y="8616510"/>
            <a:chExt cx="317776" cy="2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3420000">
              <a:off x="3971173" y="8616510"/>
              <a:ext cx="317776" cy="2142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9335" y="8717327"/>
            <a:ext cx="2319764" cy="7047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A201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78301" y="5363415"/>
            <a:ext cx="8831014" cy="20361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249901" y="-66667"/>
            <a:ext cx="1092957" cy="10352381"/>
            <a:chOff x="17249901" y="-66667"/>
            <a:chExt cx="1092957" cy="103523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49901" y="-66667"/>
              <a:ext cx="1092957" cy="103523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20559" y="337704"/>
            <a:ext cx="1647249" cy="924319"/>
            <a:chOff x="16120559" y="337704"/>
            <a:chExt cx="1647249" cy="9243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20559" y="337704"/>
              <a:ext cx="1647249" cy="9243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5790099" y="4858081"/>
            <a:ext cx="3705527" cy="5552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5268107" y="-5268107"/>
            <a:ext cx="10536213" cy="10536213"/>
            <a:chOff x="-5268107" y="-5268107"/>
            <a:chExt cx="10536213" cy="105362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68107" y="-5268107"/>
              <a:ext cx="10536213" cy="105362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61649" y="6375166"/>
            <a:ext cx="317776" cy="21429"/>
            <a:chOff x="4361649" y="6375166"/>
            <a:chExt cx="317776" cy="2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3420000">
              <a:off x="4361649" y="6375166"/>
              <a:ext cx="317776" cy="2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1EC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49901" y="-161905"/>
            <a:ext cx="1035814" cy="10447619"/>
            <a:chOff x="17249901" y="-161905"/>
            <a:chExt cx="1035814" cy="104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49901" y="-161905"/>
              <a:ext cx="1035814" cy="104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20559" y="337704"/>
            <a:ext cx="1647249" cy="924319"/>
            <a:chOff x="16120559" y="337704"/>
            <a:chExt cx="1647249" cy="9243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20559" y="337704"/>
              <a:ext cx="1647249" cy="9243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9051" y="1262022"/>
            <a:ext cx="16209908" cy="8680835"/>
            <a:chOff x="719051" y="1262022"/>
            <a:chExt cx="16209908" cy="86808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9051" y="1262022"/>
              <a:ext cx="16209908" cy="868083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5790099" y="4858081"/>
            <a:ext cx="3705527" cy="55522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2644" y="417066"/>
            <a:ext cx="705762" cy="79301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8478" y="553704"/>
            <a:ext cx="1790936" cy="56786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4482" y="487390"/>
            <a:ext cx="723686" cy="73081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1EC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49901" y="-161905"/>
            <a:ext cx="1035814" cy="10447619"/>
            <a:chOff x="17249901" y="-161905"/>
            <a:chExt cx="1035814" cy="104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49901" y="-161905"/>
              <a:ext cx="1035814" cy="104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20559" y="337704"/>
            <a:ext cx="1647249" cy="924319"/>
            <a:chOff x="16120559" y="337704"/>
            <a:chExt cx="1647249" cy="9243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20559" y="337704"/>
              <a:ext cx="1647249" cy="9243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8575" y="1530905"/>
            <a:ext cx="16015608" cy="8167055"/>
            <a:chOff x="928575" y="1530905"/>
            <a:chExt cx="16015608" cy="81670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8575" y="1530905"/>
              <a:ext cx="16015608" cy="816705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5790099" y="4858081"/>
            <a:ext cx="3705527" cy="55522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2644" y="417066"/>
            <a:ext cx="705762" cy="79301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8478" y="553704"/>
            <a:ext cx="1790936" cy="56786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4482" y="487390"/>
            <a:ext cx="723686" cy="73081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1EC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49901" y="-161905"/>
            <a:ext cx="1035814" cy="10447619"/>
            <a:chOff x="17249901" y="-161905"/>
            <a:chExt cx="1035814" cy="104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49901" y="-161905"/>
              <a:ext cx="1035814" cy="104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20559" y="337704"/>
            <a:ext cx="1647249" cy="924319"/>
            <a:chOff x="16120559" y="337704"/>
            <a:chExt cx="1647249" cy="9243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20559" y="337704"/>
              <a:ext cx="1647249" cy="9243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9051" y="2681554"/>
            <a:ext cx="16225132" cy="7147863"/>
            <a:chOff x="719051" y="2681554"/>
            <a:chExt cx="16225132" cy="71478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9051" y="2681554"/>
              <a:ext cx="16225132" cy="714786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5790099" y="4858081"/>
            <a:ext cx="3705527" cy="55522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4106" y="513446"/>
            <a:ext cx="2449574" cy="59207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2644" y="417066"/>
            <a:ext cx="705762" cy="79301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8954" y="492227"/>
            <a:ext cx="682051" cy="64651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4482" y="487390"/>
            <a:ext cx="723734" cy="72600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3436" y="1354861"/>
            <a:ext cx="2886117" cy="113181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89240" y="2125221"/>
            <a:ext cx="4233973" cy="65586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512490" y="1305880"/>
            <a:ext cx="2526832" cy="113181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598297" y="2095926"/>
            <a:ext cx="4123354" cy="66157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25242" y="1300975"/>
            <a:ext cx="1687813" cy="114788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011050" y="2112250"/>
            <a:ext cx="1575059" cy="66157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0</ep:Words>
  <ep:PresentationFormat>사용자 지정</ep:PresentationFormat>
  <ep:Paragraphs>0</ep:Paragraphs>
  <ep:Slides>52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ep:HeadingPairs>
  <ep:TitlesOfParts>
    <vt:vector size="53" baseType="lpstr">
      <vt:lpstr>Office Theme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2024-02-05T16:57:05.000</dcterms:created>
  <dc:creator>officegen</dc:creator>
  <cp:lastModifiedBy>Hch</cp:lastModifiedBy>
  <dcterms:modified xsi:type="dcterms:W3CDTF">2024-02-07T03:39:56.301</dcterms:modified>
  <cp:revision>4</cp:revision>
  <dc:title>PowerPoint 프레젠테이션</dc:title>
  <cp:version>1000.0000.01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